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62" r:id="rId4"/>
    <p:sldId id="264" r:id="rId5"/>
    <p:sldId id="281" r:id="rId6"/>
    <p:sldId id="282" r:id="rId7"/>
    <p:sldId id="285" r:id="rId8"/>
    <p:sldId id="286" r:id="rId9"/>
    <p:sldId id="277" r:id="rId10"/>
    <p:sldId id="287" r:id="rId11"/>
    <p:sldId id="288" r:id="rId12"/>
    <p:sldId id="289" r:id="rId13"/>
    <p:sldId id="290" r:id="rId14"/>
    <p:sldId id="291" r:id="rId15"/>
    <p:sldId id="293" r:id="rId16"/>
    <p:sldId id="294" r:id="rId17"/>
    <p:sldId id="295" r:id="rId18"/>
    <p:sldId id="296" r:id="rId19"/>
    <p:sldId id="297" r:id="rId20"/>
    <p:sldId id="298" r:id="rId21"/>
    <p:sldId id="299" r:id="rId22"/>
    <p:sldId id="30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9C929D2-B417-4709-AAFB-1976B5710023}">
          <p14:sldIdLst>
            <p14:sldId id="256"/>
            <p14:sldId id="257"/>
            <p14:sldId id="262"/>
          </p14:sldIdLst>
        </p14:section>
        <p14:section name="Core Gameplay" id="{A333490B-BCCE-46DF-9A7C-8E13CBB6A6D4}">
          <p14:sldIdLst>
            <p14:sldId id="264"/>
            <p14:sldId id="281"/>
          </p14:sldIdLst>
        </p14:section>
        <p14:section name="MDA-Framework" id="{B9F4420C-E836-4442-B45B-B2CB4CC2C6C1}">
          <p14:sldIdLst>
            <p14:sldId id="282"/>
            <p14:sldId id="285"/>
            <p14:sldId id="286"/>
            <p14:sldId id="277"/>
            <p14:sldId id="287"/>
            <p14:sldId id="288"/>
            <p14:sldId id="289"/>
            <p14:sldId id="290"/>
            <p14:sldId id="291"/>
            <p14:sldId id="293"/>
            <p14:sldId id="294"/>
            <p14:sldId id="295"/>
            <p14:sldId id="296"/>
            <p14:sldId id="297"/>
            <p14:sldId id="298"/>
            <p14:sldId id="299"/>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reKaan.Cetin@365h-brs.de" initials="E" lastIdx="9" clrIdx="0">
    <p:extLst>
      <p:ext uri="{19B8F6BF-5375-455C-9EA6-DF929625EA0E}">
        <p15:presenceInfo xmlns:p15="http://schemas.microsoft.com/office/powerpoint/2012/main" userId="EmreKaan.Cetin@365h-brs.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CABF"/>
    <a:srgbClr val="C0504D"/>
    <a:srgbClr val="00C0B6"/>
    <a:srgbClr val="212121"/>
    <a:srgbClr val="1DC7F4"/>
    <a:srgbClr val="93CDDD"/>
    <a:srgbClr val="3185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1" autoAdjust="0"/>
    <p:restoredTop sz="77640" autoAdjust="0"/>
  </p:normalViewPr>
  <p:slideViewPr>
    <p:cSldViewPr snapToGrid="0">
      <p:cViewPr varScale="1">
        <p:scale>
          <a:sx n="92" d="100"/>
          <a:sy n="92" d="100"/>
        </p:scale>
        <p:origin x="12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D1D26C-9603-4AEC-BC98-375D1C57475E}"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de-DE"/>
        </a:p>
      </dgm:t>
    </dgm:pt>
    <dgm:pt modelId="{43BCF808-F9B4-4154-A2D1-A80453712A17}">
      <dgm:prSet phldrT="[Text]"/>
      <dgm:spPr/>
      <dgm:t>
        <a:bodyPr/>
        <a:lstStyle/>
        <a:p>
          <a:pPr>
            <a:lnSpc>
              <a:spcPct val="100000"/>
            </a:lnSpc>
          </a:pPr>
          <a:r>
            <a:rPr lang="en-GB" noProof="0" dirty="0"/>
            <a:t>Curiosity</a:t>
          </a:r>
          <a:endParaRPr lang="de-DE" dirty="0"/>
        </a:p>
      </dgm:t>
    </dgm:pt>
    <dgm:pt modelId="{C5DBDF95-5826-4421-9918-CB7F4F9C2454}" type="parTrans" cxnId="{A0E884BA-5366-40E3-ACEB-501F8348EF45}">
      <dgm:prSet/>
      <dgm:spPr/>
      <dgm:t>
        <a:bodyPr/>
        <a:lstStyle/>
        <a:p>
          <a:endParaRPr lang="de-DE"/>
        </a:p>
      </dgm:t>
    </dgm:pt>
    <dgm:pt modelId="{AB07DEA3-A7C5-4EDF-ACCF-A49AC99BF827}" type="sibTrans" cxnId="{A0E884BA-5366-40E3-ACEB-501F8348EF45}">
      <dgm:prSet/>
      <dgm:spPr/>
      <dgm:t>
        <a:bodyPr/>
        <a:lstStyle/>
        <a:p>
          <a:endParaRPr lang="de-DE"/>
        </a:p>
      </dgm:t>
    </dgm:pt>
    <dgm:pt modelId="{4D509436-EC4A-43F0-8E75-018D03FD996F}">
      <dgm:prSet phldrT="[Text]"/>
      <dgm:spPr/>
      <dgm:t>
        <a:bodyPr/>
        <a:lstStyle/>
        <a:p>
          <a:pPr>
            <a:lnSpc>
              <a:spcPct val="100000"/>
            </a:lnSpc>
          </a:pPr>
          <a:r>
            <a:rPr lang="en-GB" noProof="0" dirty="0"/>
            <a:t>Exploration</a:t>
          </a:r>
        </a:p>
      </dgm:t>
    </dgm:pt>
    <dgm:pt modelId="{EA06CB12-BC51-4DB4-9C95-F6B8323AB405}" type="parTrans" cxnId="{55CE34B3-77F2-40D9-86BA-3CB0838EDFFF}">
      <dgm:prSet/>
      <dgm:spPr/>
      <dgm:t>
        <a:bodyPr/>
        <a:lstStyle/>
        <a:p>
          <a:endParaRPr lang="de-DE"/>
        </a:p>
      </dgm:t>
    </dgm:pt>
    <dgm:pt modelId="{4AA4FBF4-5E11-40A7-93FE-C028EB43B887}" type="sibTrans" cxnId="{55CE34B3-77F2-40D9-86BA-3CB0838EDFFF}">
      <dgm:prSet/>
      <dgm:spPr/>
      <dgm:t>
        <a:bodyPr/>
        <a:lstStyle/>
        <a:p>
          <a:endParaRPr lang="de-DE"/>
        </a:p>
      </dgm:t>
    </dgm:pt>
    <dgm:pt modelId="{985B6502-9D0B-493D-A8EF-60992C46375C}">
      <dgm:prSet phldrT="[Text]"/>
      <dgm:spPr/>
      <dgm:t>
        <a:bodyPr/>
        <a:lstStyle/>
        <a:p>
          <a:pPr>
            <a:lnSpc>
              <a:spcPct val="100000"/>
            </a:lnSpc>
          </a:pPr>
          <a:r>
            <a:rPr lang="en-GB" noProof="0" dirty="0"/>
            <a:t>Obstacles</a:t>
          </a:r>
        </a:p>
      </dgm:t>
    </dgm:pt>
    <dgm:pt modelId="{6DC0C298-F151-41AE-91CE-27415B6CECBE}" type="parTrans" cxnId="{D89BD1E0-57CE-4D5A-AB77-0951DC960A52}">
      <dgm:prSet/>
      <dgm:spPr/>
      <dgm:t>
        <a:bodyPr/>
        <a:lstStyle/>
        <a:p>
          <a:endParaRPr lang="de-DE"/>
        </a:p>
      </dgm:t>
    </dgm:pt>
    <dgm:pt modelId="{8E9E2313-B56A-4616-9194-EFC04C8D4A04}" type="sibTrans" cxnId="{D89BD1E0-57CE-4D5A-AB77-0951DC960A52}">
      <dgm:prSet/>
      <dgm:spPr/>
      <dgm:t>
        <a:bodyPr/>
        <a:lstStyle/>
        <a:p>
          <a:endParaRPr lang="de-DE"/>
        </a:p>
      </dgm:t>
    </dgm:pt>
    <dgm:pt modelId="{BF4FAFCE-BCD6-45D8-9618-8DCD78278598}">
      <dgm:prSet phldrT="[Text]"/>
      <dgm:spPr/>
      <dgm:t>
        <a:bodyPr/>
        <a:lstStyle/>
        <a:p>
          <a:pPr>
            <a:lnSpc>
              <a:spcPct val="100000"/>
            </a:lnSpc>
          </a:pPr>
          <a:r>
            <a:rPr lang="en-GB" noProof="0" dirty="0"/>
            <a:t>Objectives</a:t>
          </a:r>
        </a:p>
      </dgm:t>
    </dgm:pt>
    <dgm:pt modelId="{3F1AC354-F928-4730-8A18-D66A3FED111B}" type="parTrans" cxnId="{8B7E75FA-8438-47BB-8C8A-7972DC27B2A6}">
      <dgm:prSet/>
      <dgm:spPr/>
      <dgm:t>
        <a:bodyPr/>
        <a:lstStyle/>
        <a:p>
          <a:endParaRPr lang="de-DE"/>
        </a:p>
      </dgm:t>
    </dgm:pt>
    <dgm:pt modelId="{0767219F-BF8C-4AD1-9C7F-219823F0B25F}" type="sibTrans" cxnId="{8B7E75FA-8438-47BB-8C8A-7972DC27B2A6}">
      <dgm:prSet/>
      <dgm:spPr/>
      <dgm:t>
        <a:bodyPr/>
        <a:lstStyle/>
        <a:p>
          <a:endParaRPr lang="de-DE"/>
        </a:p>
      </dgm:t>
    </dgm:pt>
    <dgm:pt modelId="{FD1E3E36-630E-4ED5-A4D1-8D8FAE5ADB10}">
      <dgm:prSet phldrT="[Text]"/>
      <dgm:spPr/>
      <dgm:t>
        <a:bodyPr/>
        <a:lstStyle/>
        <a:p>
          <a:pPr>
            <a:lnSpc>
              <a:spcPct val="100000"/>
            </a:lnSpc>
          </a:pPr>
          <a:r>
            <a:rPr lang="en-GB" noProof="0" dirty="0"/>
            <a:t>Time Travel</a:t>
          </a:r>
        </a:p>
      </dgm:t>
    </dgm:pt>
    <dgm:pt modelId="{D3BC6404-F40E-4848-ADFB-FA2917D143E0}" type="parTrans" cxnId="{2BE473FF-3AE0-477F-B843-C288DE8C4EA4}">
      <dgm:prSet/>
      <dgm:spPr/>
      <dgm:t>
        <a:bodyPr/>
        <a:lstStyle/>
        <a:p>
          <a:endParaRPr lang="de-DE"/>
        </a:p>
      </dgm:t>
    </dgm:pt>
    <dgm:pt modelId="{6CDB8E78-006E-4502-A184-D0F7BB66A7CD}" type="sibTrans" cxnId="{2BE473FF-3AE0-477F-B843-C288DE8C4EA4}">
      <dgm:prSet/>
      <dgm:spPr/>
      <dgm:t>
        <a:bodyPr/>
        <a:lstStyle/>
        <a:p>
          <a:endParaRPr lang="de-DE"/>
        </a:p>
      </dgm:t>
    </dgm:pt>
    <dgm:pt modelId="{2F07F2F8-957F-4750-B9B8-36EA4436340E}">
      <dgm:prSet phldrT="[Text]"/>
      <dgm:spPr/>
      <dgm:t>
        <a:bodyPr/>
        <a:lstStyle/>
        <a:p>
          <a:pPr>
            <a:lnSpc>
              <a:spcPct val="100000"/>
            </a:lnSpc>
          </a:pPr>
          <a:r>
            <a:rPr lang="en-GB" noProof="0" dirty="0"/>
            <a:t>New Information</a:t>
          </a:r>
        </a:p>
      </dgm:t>
    </dgm:pt>
    <dgm:pt modelId="{42CED4AE-5A1B-4401-96C5-0777119BEC2A}" type="parTrans" cxnId="{AA79FE16-0730-4445-8674-3672ECD5AE9A}">
      <dgm:prSet/>
      <dgm:spPr/>
      <dgm:t>
        <a:bodyPr/>
        <a:lstStyle/>
        <a:p>
          <a:endParaRPr lang="de-DE"/>
        </a:p>
      </dgm:t>
    </dgm:pt>
    <dgm:pt modelId="{628D9D1B-02CF-4A2B-BCE0-02D2DC901B94}" type="sibTrans" cxnId="{AA79FE16-0730-4445-8674-3672ECD5AE9A}">
      <dgm:prSet/>
      <dgm:spPr/>
      <dgm:t>
        <a:bodyPr/>
        <a:lstStyle/>
        <a:p>
          <a:endParaRPr lang="de-DE"/>
        </a:p>
      </dgm:t>
    </dgm:pt>
    <dgm:pt modelId="{EE521799-27BA-43F2-BEDD-935A32EB0A7A}" type="pres">
      <dgm:prSet presAssocID="{3CD1D26C-9603-4AEC-BC98-375D1C57475E}" presName="root" presStyleCnt="0">
        <dgm:presLayoutVars>
          <dgm:dir/>
          <dgm:resizeHandles val="exact"/>
        </dgm:presLayoutVars>
      </dgm:prSet>
      <dgm:spPr/>
    </dgm:pt>
    <dgm:pt modelId="{EAF397E5-1FE0-4CE4-85FC-E5AB741AB798}" type="pres">
      <dgm:prSet presAssocID="{43BCF808-F9B4-4154-A2D1-A80453712A17}" presName="compNode" presStyleCnt="0"/>
      <dgm:spPr/>
    </dgm:pt>
    <dgm:pt modelId="{E7D4B670-8399-4761-B8A2-58158D5326B6}" type="pres">
      <dgm:prSet presAssocID="{43BCF808-F9B4-4154-A2D1-A80453712A17}" presName="bgRect" presStyleLbl="bgShp" presStyleIdx="0" presStyleCnt="6"/>
      <dgm:spPr>
        <a:solidFill>
          <a:schemeClr val="tx2">
            <a:lumMod val="50000"/>
          </a:schemeClr>
        </a:solidFill>
      </dgm:spPr>
    </dgm:pt>
    <dgm:pt modelId="{5F59A255-57EF-4A51-9AA1-5818A42BA75F}" type="pres">
      <dgm:prSet presAssocID="{43BCF808-F9B4-4154-A2D1-A80453712A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293D343F-CEF2-4BB3-8370-F2EEA5110141}" type="pres">
      <dgm:prSet presAssocID="{43BCF808-F9B4-4154-A2D1-A80453712A17}" presName="spaceRect" presStyleCnt="0"/>
      <dgm:spPr/>
    </dgm:pt>
    <dgm:pt modelId="{F28977C9-43EC-4DF9-AADA-1A40E34B7359}" type="pres">
      <dgm:prSet presAssocID="{43BCF808-F9B4-4154-A2D1-A80453712A17}" presName="parTx" presStyleLbl="revTx" presStyleIdx="0" presStyleCnt="6">
        <dgm:presLayoutVars>
          <dgm:chMax val="0"/>
          <dgm:chPref val="0"/>
        </dgm:presLayoutVars>
      </dgm:prSet>
      <dgm:spPr/>
    </dgm:pt>
    <dgm:pt modelId="{51ECC40C-995E-4EDC-92C7-2BA14BB4960C}" type="pres">
      <dgm:prSet presAssocID="{AB07DEA3-A7C5-4EDF-ACCF-A49AC99BF827}" presName="sibTrans" presStyleCnt="0"/>
      <dgm:spPr/>
    </dgm:pt>
    <dgm:pt modelId="{36C4EF5E-FFA8-4BC8-96DD-B30356C32D0D}" type="pres">
      <dgm:prSet presAssocID="{4D509436-EC4A-43F0-8E75-018D03FD996F}" presName="compNode" presStyleCnt="0"/>
      <dgm:spPr/>
    </dgm:pt>
    <dgm:pt modelId="{4F000F8E-D1F8-44CE-BD27-B50895F6ED0E}" type="pres">
      <dgm:prSet presAssocID="{4D509436-EC4A-43F0-8E75-018D03FD996F}" presName="bgRect" presStyleLbl="bgShp" presStyleIdx="1" presStyleCnt="6"/>
      <dgm:spPr>
        <a:solidFill>
          <a:schemeClr val="tx2">
            <a:lumMod val="50000"/>
          </a:schemeClr>
        </a:solidFill>
      </dgm:spPr>
    </dgm:pt>
    <dgm:pt modelId="{DF74ADEA-FFFC-4C46-B183-FDC9B2FDF01F}" type="pres">
      <dgm:prSet presAssocID="{4D509436-EC4A-43F0-8E75-018D03FD996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8D5F6051-ADEF-4774-B4D6-9295B8F93AE7}" type="pres">
      <dgm:prSet presAssocID="{4D509436-EC4A-43F0-8E75-018D03FD996F}" presName="spaceRect" presStyleCnt="0"/>
      <dgm:spPr/>
    </dgm:pt>
    <dgm:pt modelId="{3A5E658C-57BA-415F-BFA3-AACC0ADBAB61}" type="pres">
      <dgm:prSet presAssocID="{4D509436-EC4A-43F0-8E75-018D03FD996F}" presName="parTx" presStyleLbl="revTx" presStyleIdx="1" presStyleCnt="6">
        <dgm:presLayoutVars>
          <dgm:chMax val="0"/>
          <dgm:chPref val="0"/>
        </dgm:presLayoutVars>
      </dgm:prSet>
      <dgm:spPr/>
    </dgm:pt>
    <dgm:pt modelId="{E7A089DF-7A1A-4B88-9E23-6DE1126DD16F}" type="pres">
      <dgm:prSet presAssocID="{4AA4FBF4-5E11-40A7-93FE-C028EB43B887}" presName="sibTrans" presStyleCnt="0"/>
      <dgm:spPr/>
    </dgm:pt>
    <dgm:pt modelId="{882F667C-E274-4DEB-BBE3-957907C29C4A}" type="pres">
      <dgm:prSet presAssocID="{985B6502-9D0B-493D-A8EF-60992C46375C}" presName="compNode" presStyleCnt="0"/>
      <dgm:spPr/>
    </dgm:pt>
    <dgm:pt modelId="{47D9936B-9835-4E38-93B8-50770B0288B0}" type="pres">
      <dgm:prSet presAssocID="{985B6502-9D0B-493D-A8EF-60992C46375C}" presName="bgRect" presStyleLbl="bgShp" presStyleIdx="2" presStyleCnt="6"/>
      <dgm:spPr>
        <a:solidFill>
          <a:schemeClr val="tx2">
            <a:lumMod val="50000"/>
          </a:schemeClr>
        </a:solidFill>
      </dgm:spPr>
    </dgm:pt>
    <dgm:pt modelId="{9239F48E-D19F-4FD8-8A43-4438389816EA}" type="pres">
      <dgm:prSet presAssocID="{985B6502-9D0B-493D-A8EF-60992C46375C}"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ence"/>
        </a:ext>
      </dgm:extLst>
    </dgm:pt>
    <dgm:pt modelId="{92F6D804-C63F-4024-8771-8991DA1EB82F}" type="pres">
      <dgm:prSet presAssocID="{985B6502-9D0B-493D-A8EF-60992C46375C}" presName="spaceRect" presStyleCnt="0"/>
      <dgm:spPr/>
    </dgm:pt>
    <dgm:pt modelId="{938AF2A2-91DB-4929-B6B6-F74F79780C1A}" type="pres">
      <dgm:prSet presAssocID="{985B6502-9D0B-493D-A8EF-60992C46375C}" presName="parTx" presStyleLbl="revTx" presStyleIdx="2" presStyleCnt="6">
        <dgm:presLayoutVars>
          <dgm:chMax val="0"/>
          <dgm:chPref val="0"/>
        </dgm:presLayoutVars>
      </dgm:prSet>
      <dgm:spPr/>
    </dgm:pt>
    <dgm:pt modelId="{285FCDF1-29AB-492B-902D-1C1035D7CF3B}" type="pres">
      <dgm:prSet presAssocID="{8E9E2313-B56A-4616-9194-EFC04C8D4A04}" presName="sibTrans" presStyleCnt="0"/>
      <dgm:spPr/>
    </dgm:pt>
    <dgm:pt modelId="{7DF37F66-8150-4D91-841B-B04DCEF128B9}" type="pres">
      <dgm:prSet presAssocID="{BF4FAFCE-BCD6-45D8-9618-8DCD78278598}" presName="compNode" presStyleCnt="0"/>
      <dgm:spPr/>
    </dgm:pt>
    <dgm:pt modelId="{336F5367-F89D-496A-ACFE-34B8A8068028}" type="pres">
      <dgm:prSet presAssocID="{BF4FAFCE-BCD6-45D8-9618-8DCD78278598}" presName="bgRect" presStyleLbl="bgShp" presStyleIdx="3" presStyleCnt="6"/>
      <dgm:spPr>
        <a:solidFill>
          <a:schemeClr val="tx2">
            <a:lumMod val="50000"/>
          </a:schemeClr>
        </a:solidFill>
      </dgm:spPr>
    </dgm:pt>
    <dgm:pt modelId="{CEF5B04D-070D-44D1-8615-94D59D99FA53}" type="pres">
      <dgm:prSet presAssocID="{BF4FAFCE-BCD6-45D8-9618-8DCD7827859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BCB1D4FD-502D-4526-9C09-160DE1BC1803}" type="pres">
      <dgm:prSet presAssocID="{BF4FAFCE-BCD6-45D8-9618-8DCD78278598}" presName="spaceRect" presStyleCnt="0"/>
      <dgm:spPr/>
    </dgm:pt>
    <dgm:pt modelId="{98DC91D7-F0D6-43E3-B8A4-3692DFA2711A}" type="pres">
      <dgm:prSet presAssocID="{BF4FAFCE-BCD6-45D8-9618-8DCD78278598}" presName="parTx" presStyleLbl="revTx" presStyleIdx="3" presStyleCnt="6">
        <dgm:presLayoutVars>
          <dgm:chMax val="0"/>
          <dgm:chPref val="0"/>
        </dgm:presLayoutVars>
      </dgm:prSet>
      <dgm:spPr/>
    </dgm:pt>
    <dgm:pt modelId="{1A333834-9BF8-45C1-9AF3-446E508B252A}" type="pres">
      <dgm:prSet presAssocID="{0767219F-BF8C-4AD1-9C7F-219823F0B25F}" presName="sibTrans" presStyleCnt="0"/>
      <dgm:spPr/>
    </dgm:pt>
    <dgm:pt modelId="{E2C0F99A-8029-4C4D-988E-C22EB56914BB}" type="pres">
      <dgm:prSet presAssocID="{FD1E3E36-630E-4ED5-A4D1-8D8FAE5ADB10}" presName="compNode" presStyleCnt="0"/>
      <dgm:spPr/>
    </dgm:pt>
    <dgm:pt modelId="{3AE49C42-2872-470B-AC56-540333D57F90}" type="pres">
      <dgm:prSet presAssocID="{FD1E3E36-630E-4ED5-A4D1-8D8FAE5ADB10}" presName="bgRect" presStyleLbl="bgShp" presStyleIdx="4" presStyleCnt="6"/>
      <dgm:spPr>
        <a:solidFill>
          <a:schemeClr val="tx2">
            <a:lumMod val="50000"/>
          </a:schemeClr>
        </a:solidFill>
      </dgm:spPr>
    </dgm:pt>
    <dgm:pt modelId="{852FEE87-E262-4529-B95D-4152081DFC76}" type="pres">
      <dgm:prSet presAssocID="{FD1E3E36-630E-4ED5-A4D1-8D8FAE5ADB10}"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opwatch"/>
        </a:ext>
      </dgm:extLst>
    </dgm:pt>
    <dgm:pt modelId="{BEFB0003-3E4D-4C3D-986F-79BD86AA4BBB}" type="pres">
      <dgm:prSet presAssocID="{FD1E3E36-630E-4ED5-A4D1-8D8FAE5ADB10}" presName="spaceRect" presStyleCnt="0"/>
      <dgm:spPr/>
    </dgm:pt>
    <dgm:pt modelId="{97598798-3155-45C4-B78E-170BD1952B22}" type="pres">
      <dgm:prSet presAssocID="{FD1E3E36-630E-4ED5-A4D1-8D8FAE5ADB10}" presName="parTx" presStyleLbl="revTx" presStyleIdx="4" presStyleCnt="6">
        <dgm:presLayoutVars>
          <dgm:chMax val="0"/>
          <dgm:chPref val="0"/>
        </dgm:presLayoutVars>
      </dgm:prSet>
      <dgm:spPr/>
    </dgm:pt>
    <dgm:pt modelId="{C5526B1A-9093-4F43-995C-7CC28146C8FC}" type="pres">
      <dgm:prSet presAssocID="{6CDB8E78-006E-4502-A184-D0F7BB66A7CD}" presName="sibTrans" presStyleCnt="0"/>
      <dgm:spPr/>
    </dgm:pt>
    <dgm:pt modelId="{A8E8878A-808C-4312-AFB7-BCEB24590740}" type="pres">
      <dgm:prSet presAssocID="{2F07F2F8-957F-4750-B9B8-36EA4436340E}" presName="compNode" presStyleCnt="0"/>
      <dgm:spPr/>
    </dgm:pt>
    <dgm:pt modelId="{042DD1CB-0471-4CA1-8BDD-A9434D5C8315}" type="pres">
      <dgm:prSet presAssocID="{2F07F2F8-957F-4750-B9B8-36EA4436340E}" presName="bgRect" presStyleLbl="bgShp" presStyleIdx="5" presStyleCnt="6"/>
      <dgm:spPr>
        <a:solidFill>
          <a:schemeClr val="tx2">
            <a:lumMod val="50000"/>
          </a:schemeClr>
        </a:solidFill>
      </dgm:spPr>
    </dgm:pt>
    <dgm:pt modelId="{3ADB9B1C-3F35-4045-A423-E33C953746A7}" type="pres">
      <dgm:prSet presAssocID="{2F07F2F8-957F-4750-B9B8-36EA443634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 modelId="{D35AE723-F3B6-42F9-B89C-881D7BABF57D}" type="pres">
      <dgm:prSet presAssocID="{2F07F2F8-957F-4750-B9B8-36EA4436340E}" presName="spaceRect" presStyleCnt="0"/>
      <dgm:spPr/>
    </dgm:pt>
    <dgm:pt modelId="{08F9F107-6293-4E42-B6ED-1F4B5222824E}" type="pres">
      <dgm:prSet presAssocID="{2F07F2F8-957F-4750-B9B8-36EA4436340E}" presName="parTx" presStyleLbl="revTx" presStyleIdx="5" presStyleCnt="6">
        <dgm:presLayoutVars>
          <dgm:chMax val="0"/>
          <dgm:chPref val="0"/>
        </dgm:presLayoutVars>
      </dgm:prSet>
      <dgm:spPr/>
    </dgm:pt>
  </dgm:ptLst>
  <dgm:cxnLst>
    <dgm:cxn modelId="{E6590206-E3C7-4510-B211-77A920C2BDB7}" type="presOf" srcId="{FD1E3E36-630E-4ED5-A4D1-8D8FAE5ADB10}" destId="{97598798-3155-45C4-B78E-170BD1952B22}" srcOrd="0" destOrd="0" presId="urn:microsoft.com/office/officeart/2018/2/layout/IconVerticalSolidList"/>
    <dgm:cxn modelId="{AA79FE16-0730-4445-8674-3672ECD5AE9A}" srcId="{3CD1D26C-9603-4AEC-BC98-375D1C57475E}" destId="{2F07F2F8-957F-4750-B9B8-36EA4436340E}" srcOrd="5" destOrd="0" parTransId="{42CED4AE-5A1B-4401-96C5-0777119BEC2A}" sibTransId="{628D9D1B-02CF-4A2B-BCE0-02D2DC901B94}"/>
    <dgm:cxn modelId="{90CE0D29-8E21-4B8D-BF57-59BEB1BD60B5}" type="presOf" srcId="{BF4FAFCE-BCD6-45D8-9618-8DCD78278598}" destId="{98DC91D7-F0D6-43E3-B8A4-3692DFA2711A}" srcOrd="0" destOrd="0" presId="urn:microsoft.com/office/officeart/2018/2/layout/IconVerticalSolidList"/>
    <dgm:cxn modelId="{88944E54-A025-4F51-9297-0D3F79FFB771}" type="presOf" srcId="{3CD1D26C-9603-4AEC-BC98-375D1C57475E}" destId="{EE521799-27BA-43F2-BEDD-935A32EB0A7A}" srcOrd="0" destOrd="0" presId="urn:microsoft.com/office/officeart/2018/2/layout/IconVerticalSolidList"/>
    <dgm:cxn modelId="{A509EA79-481F-431D-B1B0-7C036029C1FD}" type="presOf" srcId="{43BCF808-F9B4-4154-A2D1-A80453712A17}" destId="{F28977C9-43EC-4DF9-AADA-1A40E34B7359}" srcOrd="0" destOrd="0" presId="urn:microsoft.com/office/officeart/2018/2/layout/IconVerticalSolidList"/>
    <dgm:cxn modelId="{F731518D-A3D3-4DF1-995F-0B0E34D2ECF9}" type="presOf" srcId="{985B6502-9D0B-493D-A8EF-60992C46375C}" destId="{938AF2A2-91DB-4929-B6B6-F74F79780C1A}" srcOrd="0" destOrd="0" presId="urn:microsoft.com/office/officeart/2018/2/layout/IconVerticalSolidList"/>
    <dgm:cxn modelId="{74628C9D-E3BD-48FC-837F-04CADEABC84B}" type="presOf" srcId="{2F07F2F8-957F-4750-B9B8-36EA4436340E}" destId="{08F9F107-6293-4E42-B6ED-1F4B5222824E}" srcOrd="0" destOrd="0" presId="urn:microsoft.com/office/officeart/2018/2/layout/IconVerticalSolidList"/>
    <dgm:cxn modelId="{55CE34B3-77F2-40D9-86BA-3CB0838EDFFF}" srcId="{3CD1D26C-9603-4AEC-BC98-375D1C57475E}" destId="{4D509436-EC4A-43F0-8E75-018D03FD996F}" srcOrd="1" destOrd="0" parTransId="{EA06CB12-BC51-4DB4-9C95-F6B8323AB405}" sibTransId="{4AA4FBF4-5E11-40A7-93FE-C028EB43B887}"/>
    <dgm:cxn modelId="{A0E884BA-5366-40E3-ACEB-501F8348EF45}" srcId="{3CD1D26C-9603-4AEC-BC98-375D1C57475E}" destId="{43BCF808-F9B4-4154-A2D1-A80453712A17}" srcOrd="0" destOrd="0" parTransId="{C5DBDF95-5826-4421-9918-CB7F4F9C2454}" sibTransId="{AB07DEA3-A7C5-4EDF-ACCF-A49AC99BF827}"/>
    <dgm:cxn modelId="{CA5803DE-F3EE-4A25-B94B-B3ADE8BB1B55}" type="presOf" srcId="{4D509436-EC4A-43F0-8E75-018D03FD996F}" destId="{3A5E658C-57BA-415F-BFA3-AACC0ADBAB61}" srcOrd="0" destOrd="0" presId="urn:microsoft.com/office/officeart/2018/2/layout/IconVerticalSolidList"/>
    <dgm:cxn modelId="{D89BD1E0-57CE-4D5A-AB77-0951DC960A52}" srcId="{3CD1D26C-9603-4AEC-BC98-375D1C57475E}" destId="{985B6502-9D0B-493D-A8EF-60992C46375C}" srcOrd="2" destOrd="0" parTransId="{6DC0C298-F151-41AE-91CE-27415B6CECBE}" sibTransId="{8E9E2313-B56A-4616-9194-EFC04C8D4A04}"/>
    <dgm:cxn modelId="{8B7E75FA-8438-47BB-8C8A-7972DC27B2A6}" srcId="{3CD1D26C-9603-4AEC-BC98-375D1C57475E}" destId="{BF4FAFCE-BCD6-45D8-9618-8DCD78278598}" srcOrd="3" destOrd="0" parTransId="{3F1AC354-F928-4730-8A18-D66A3FED111B}" sibTransId="{0767219F-BF8C-4AD1-9C7F-219823F0B25F}"/>
    <dgm:cxn modelId="{2BE473FF-3AE0-477F-B843-C288DE8C4EA4}" srcId="{3CD1D26C-9603-4AEC-BC98-375D1C57475E}" destId="{FD1E3E36-630E-4ED5-A4D1-8D8FAE5ADB10}" srcOrd="4" destOrd="0" parTransId="{D3BC6404-F40E-4848-ADFB-FA2917D143E0}" sibTransId="{6CDB8E78-006E-4502-A184-D0F7BB66A7CD}"/>
    <dgm:cxn modelId="{0C74291F-40C8-4ADB-BF03-BF46267C7F32}" type="presParOf" srcId="{EE521799-27BA-43F2-BEDD-935A32EB0A7A}" destId="{EAF397E5-1FE0-4CE4-85FC-E5AB741AB798}" srcOrd="0" destOrd="0" presId="urn:microsoft.com/office/officeart/2018/2/layout/IconVerticalSolidList"/>
    <dgm:cxn modelId="{33733915-72F8-4942-AD43-26D7C751EF5B}" type="presParOf" srcId="{EAF397E5-1FE0-4CE4-85FC-E5AB741AB798}" destId="{E7D4B670-8399-4761-B8A2-58158D5326B6}" srcOrd="0" destOrd="0" presId="urn:microsoft.com/office/officeart/2018/2/layout/IconVerticalSolidList"/>
    <dgm:cxn modelId="{498B1692-7859-4871-A676-30503973B623}" type="presParOf" srcId="{EAF397E5-1FE0-4CE4-85FC-E5AB741AB798}" destId="{5F59A255-57EF-4A51-9AA1-5818A42BA75F}" srcOrd="1" destOrd="0" presId="urn:microsoft.com/office/officeart/2018/2/layout/IconVerticalSolidList"/>
    <dgm:cxn modelId="{DF2EDD37-2522-4A4E-8144-3E4A6BE785AB}" type="presParOf" srcId="{EAF397E5-1FE0-4CE4-85FC-E5AB741AB798}" destId="{293D343F-CEF2-4BB3-8370-F2EEA5110141}" srcOrd="2" destOrd="0" presId="urn:microsoft.com/office/officeart/2018/2/layout/IconVerticalSolidList"/>
    <dgm:cxn modelId="{26983FEC-85A5-4BA3-9AAA-24F9AAF6C41B}" type="presParOf" srcId="{EAF397E5-1FE0-4CE4-85FC-E5AB741AB798}" destId="{F28977C9-43EC-4DF9-AADA-1A40E34B7359}" srcOrd="3" destOrd="0" presId="urn:microsoft.com/office/officeart/2018/2/layout/IconVerticalSolidList"/>
    <dgm:cxn modelId="{A948A15B-9D9B-4826-9118-F18215158091}" type="presParOf" srcId="{EE521799-27BA-43F2-BEDD-935A32EB0A7A}" destId="{51ECC40C-995E-4EDC-92C7-2BA14BB4960C}" srcOrd="1" destOrd="0" presId="urn:microsoft.com/office/officeart/2018/2/layout/IconVerticalSolidList"/>
    <dgm:cxn modelId="{8E3C1FB9-0C69-46EA-ABBE-38CFF7B17337}" type="presParOf" srcId="{EE521799-27BA-43F2-BEDD-935A32EB0A7A}" destId="{36C4EF5E-FFA8-4BC8-96DD-B30356C32D0D}" srcOrd="2" destOrd="0" presId="urn:microsoft.com/office/officeart/2018/2/layout/IconVerticalSolidList"/>
    <dgm:cxn modelId="{3DE6D6AA-D769-411D-9092-A448EE6D05A0}" type="presParOf" srcId="{36C4EF5E-FFA8-4BC8-96DD-B30356C32D0D}" destId="{4F000F8E-D1F8-44CE-BD27-B50895F6ED0E}" srcOrd="0" destOrd="0" presId="urn:microsoft.com/office/officeart/2018/2/layout/IconVerticalSolidList"/>
    <dgm:cxn modelId="{00B89B55-51D0-428D-86EB-BF208703760C}" type="presParOf" srcId="{36C4EF5E-FFA8-4BC8-96DD-B30356C32D0D}" destId="{DF74ADEA-FFFC-4C46-B183-FDC9B2FDF01F}" srcOrd="1" destOrd="0" presId="urn:microsoft.com/office/officeart/2018/2/layout/IconVerticalSolidList"/>
    <dgm:cxn modelId="{D4B7578F-B24A-4BB7-9F57-2944F28C5F76}" type="presParOf" srcId="{36C4EF5E-FFA8-4BC8-96DD-B30356C32D0D}" destId="{8D5F6051-ADEF-4774-B4D6-9295B8F93AE7}" srcOrd="2" destOrd="0" presId="urn:microsoft.com/office/officeart/2018/2/layout/IconVerticalSolidList"/>
    <dgm:cxn modelId="{EBD328D0-AF40-467B-BD3C-CC391512E1E2}" type="presParOf" srcId="{36C4EF5E-FFA8-4BC8-96DD-B30356C32D0D}" destId="{3A5E658C-57BA-415F-BFA3-AACC0ADBAB61}" srcOrd="3" destOrd="0" presId="urn:microsoft.com/office/officeart/2018/2/layout/IconVerticalSolidList"/>
    <dgm:cxn modelId="{84D8CC6E-EFE7-492F-AEF2-E1835DA21B31}" type="presParOf" srcId="{EE521799-27BA-43F2-BEDD-935A32EB0A7A}" destId="{E7A089DF-7A1A-4B88-9E23-6DE1126DD16F}" srcOrd="3" destOrd="0" presId="urn:microsoft.com/office/officeart/2018/2/layout/IconVerticalSolidList"/>
    <dgm:cxn modelId="{8C00BDEF-FB2D-4CAB-AB1B-D468A1C55823}" type="presParOf" srcId="{EE521799-27BA-43F2-BEDD-935A32EB0A7A}" destId="{882F667C-E274-4DEB-BBE3-957907C29C4A}" srcOrd="4" destOrd="0" presId="urn:microsoft.com/office/officeart/2018/2/layout/IconVerticalSolidList"/>
    <dgm:cxn modelId="{0BAD6CF6-5395-4B58-8315-2FBF31D26F9C}" type="presParOf" srcId="{882F667C-E274-4DEB-BBE3-957907C29C4A}" destId="{47D9936B-9835-4E38-93B8-50770B0288B0}" srcOrd="0" destOrd="0" presId="urn:microsoft.com/office/officeart/2018/2/layout/IconVerticalSolidList"/>
    <dgm:cxn modelId="{792BAEF4-27A1-4D82-84F2-438BFDCCC9CF}" type="presParOf" srcId="{882F667C-E274-4DEB-BBE3-957907C29C4A}" destId="{9239F48E-D19F-4FD8-8A43-4438389816EA}" srcOrd="1" destOrd="0" presId="urn:microsoft.com/office/officeart/2018/2/layout/IconVerticalSolidList"/>
    <dgm:cxn modelId="{7E8ACBA3-5CFD-415B-A32D-BC9475756D07}" type="presParOf" srcId="{882F667C-E274-4DEB-BBE3-957907C29C4A}" destId="{92F6D804-C63F-4024-8771-8991DA1EB82F}" srcOrd="2" destOrd="0" presId="urn:microsoft.com/office/officeart/2018/2/layout/IconVerticalSolidList"/>
    <dgm:cxn modelId="{A061E573-096A-4A5E-A017-A3B46E38E916}" type="presParOf" srcId="{882F667C-E274-4DEB-BBE3-957907C29C4A}" destId="{938AF2A2-91DB-4929-B6B6-F74F79780C1A}" srcOrd="3" destOrd="0" presId="urn:microsoft.com/office/officeart/2018/2/layout/IconVerticalSolidList"/>
    <dgm:cxn modelId="{FCD7B7CE-0143-4B27-AE59-3E810007D4BB}" type="presParOf" srcId="{EE521799-27BA-43F2-BEDD-935A32EB0A7A}" destId="{285FCDF1-29AB-492B-902D-1C1035D7CF3B}" srcOrd="5" destOrd="0" presId="urn:microsoft.com/office/officeart/2018/2/layout/IconVerticalSolidList"/>
    <dgm:cxn modelId="{9BD500D3-2AB5-4042-A2DA-D2DFDB1386A9}" type="presParOf" srcId="{EE521799-27BA-43F2-BEDD-935A32EB0A7A}" destId="{7DF37F66-8150-4D91-841B-B04DCEF128B9}" srcOrd="6" destOrd="0" presId="urn:microsoft.com/office/officeart/2018/2/layout/IconVerticalSolidList"/>
    <dgm:cxn modelId="{E8AC8529-3A12-41C3-8538-21B6F5068002}" type="presParOf" srcId="{7DF37F66-8150-4D91-841B-B04DCEF128B9}" destId="{336F5367-F89D-496A-ACFE-34B8A8068028}" srcOrd="0" destOrd="0" presId="urn:microsoft.com/office/officeart/2018/2/layout/IconVerticalSolidList"/>
    <dgm:cxn modelId="{5A70DDCB-EA04-49EE-83BD-A52B16789208}" type="presParOf" srcId="{7DF37F66-8150-4D91-841B-B04DCEF128B9}" destId="{CEF5B04D-070D-44D1-8615-94D59D99FA53}" srcOrd="1" destOrd="0" presId="urn:microsoft.com/office/officeart/2018/2/layout/IconVerticalSolidList"/>
    <dgm:cxn modelId="{E4D89F57-A12C-4852-B03A-11D2565BDB27}" type="presParOf" srcId="{7DF37F66-8150-4D91-841B-B04DCEF128B9}" destId="{BCB1D4FD-502D-4526-9C09-160DE1BC1803}" srcOrd="2" destOrd="0" presId="urn:microsoft.com/office/officeart/2018/2/layout/IconVerticalSolidList"/>
    <dgm:cxn modelId="{D3BDD68D-1290-4A3C-94F4-1ACA4A2D5A80}" type="presParOf" srcId="{7DF37F66-8150-4D91-841B-B04DCEF128B9}" destId="{98DC91D7-F0D6-43E3-B8A4-3692DFA2711A}" srcOrd="3" destOrd="0" presId="urn:microsoft.com/office/officeart/2018/2/layout/IconVerticalSolidList"/>
    <dgm:cxn modelId="{4EB9047B-748F-49FF-98CD-7D76B7067E7D}" type="presParOf" srcId="{EE521799-27BA-43F2-BEDD-935A32EB0A7A}" destId="{1A333834-9BF8-45C1-9AF3-446E508B252A}" srcOrd="7" destOrd="0" presId="urn:microsoft.com/office/officeart/2018/2/layout/IconVerticalSolidList"/>
    <dgm:cxn modelId="{A8CF196E-9E93-403C-AB80-D4189393871E}" type="presParOf" srcId="{EE521799-27BA-43F2-BEDD-935A32EB0A7A}" destId="{E2C0F99A-8029-4C4D-988E-C22EB56914BB}" srcOrd="8" destOrd="0" presId="urn:microsoft.com/office/officeart/2018/2/layout/IconVerticalSolidList"/>
    <dgm:cxn modelId="{1B128002-1279-45C6-A86E-EA7814EB341B}" type="presParOf" srcId="{E2C0F99A-8029-4C4D-988E-C22EB56914BB}" destId="{3AE49C42-2872-470B-AC56-540333D57F90}" srcOrd="0" destOrd="0" presId="urn:microsoft.com/office/officeart/2018/2/layout/IconVerticalSolidList"/>
    <dgm:cxn modelId="{471DCE0C-7BFC-469D-BAB0-AA413FC20849}" type="presParOf" srcId="{E2C0F99A-8029-4C4D-988E-C22EB56914BB}" destId="{852FEE87-E262-4529-B95D-4152081DFC76}" srcOrd="1" destOrd="0" presId="urn:microsoft.com/office/officeart/2018/2/layout/IconVerticalSolidList"/>
    <dgm:cxn modelId="{EA24A357-997B-41CA-87C9-17EC676A2BC7}" type="presParOf" srcId="{E2C0F99A-8029-4C4D-988E-C22EB56914BB}" destId="{BEFB0003-3E4D-4C3D-986F-79BD86AA4BBB}" srcOrd="2" destOrd="0" presId="urn:microsoft.com/office/officeart/2018/2/layout/IconVerticalSolidList"/>
    <dgm:cxn modelId="{A1FFA329-90B6-4529-BBD5-5D77193064B2}" type="presParOf" srcId="{E2C0F99A-8029-4C4D-988E-C22EB56914BB}" destId="{97598798-3155-45C4-B78E-170BD1952B22}" srcOrd="3" destOrd="0" presId="urn:microsoft.com/office/officeart/2018/2/layout/IconVerticalSolidList"/>
    <dgm:cxn modelId="{22FBAB09-9790-4862-ACFF-3BBC042C167F}" type="presParOf" srcId="{EE521799-27BA-43F2-BEDD-935A32EB0A7A}" destId="{C5526B1A-9093-4F43-995C-7CC28146C8FC}" srcOrd="9" destOrd="0" presId="urn:microsoft.com/office/officeart/2018/2/layout/IconVerticalSolidList"/>
    <dgm:cxn modelId="{3F0C5982-C945-417A-93A0-34E60CE306C3}" type="presParOf" srcId="{EE521799-27BA-43F2-BEDD-935A32EB0A7A}" destId="{A8E8878A-808C-4312-AFB7-BCEB24590740}" srcOrd="10" destOrd="0" presId="urn:microsoft.com/office/officeart/2018/2/layout/IconVerticalSolidList"/>
    <dgm:cxn modelId="{B65D980F-5616-4079-9798-37E3A406B569}" type="presParOf" srcId="{A8E8878A-808C-4312-AFB7-BCEB24590740}" destId="{042DD1CB-0471-4CA1-8BDD-A9434D5C8315}" srcOrd="0" destOrd="0" presId="urn:microsoft.com/office/officeart/2018/2/layout/IconVerticalSolidList"/>
    <dgm:cxn modelId="{EE1720F5-BCFC-42DD-8C54-BD9BAC2865DE}" type="presParOf" srcId="{A8E8878A-808C-4312-AFB7-BCEB24590740}" destId="{3ADB9B1C-3F35-4045-A423-E33C953746A7}" srcOrd="1" destOrd="0" presId="urn:microsoft.com/office/officeart/2018/2/layout/IconVerticalSolidList"/>
    <dgm:cxn modelId="{6F7B0788-6FBC-40B1-8661-ECF5FB478D11}" type="presParOf" srcId="{A8E8878A-808C-4312-AFB7-BCEB24590740}" destId="{D35AE723-F3B6-42F9-B89C-881D7BABF57D}" srcOrd="2" destOrd="0" presId="urn:microsoft.com/office/officeart/2018/2/layout/IconVerticalSolidList"/>
    <dgm:cxn modelId="{0B2EE7C8-4261-4DB1-A571-3B3304CA5A8E}" type="presParOf" srcId="{A8E8878A-808C-4312-AFB7-BCEB24590740}" destId="{08F9F107-6293-4E42-B6ED-1F4B5222824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4B670-8399-4761-B8A2-58158D5326B6}">
      <dsp:nvSpPr>
        <dsp:cNvPr id="0" name=""/>
        <dsp:cNvSpPr/>
      </dsp:nvSpPr>
      <dsp:spPr>
        <a:xfrm>
          <a:off x="0" y="1174"/>
          <a:ext cx="7199220" cy="500668"/>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2">
          <a:scrgbClr r="0" g="0" b="0"/>
        </a:effectRef>
        <a:fontRef idx="minor"/>
      </dsp:style>
    </dsp:sp>
    <dsp:sp modelId="{5F59A255-57EF-4A51-9AA1-5818A42BA75F}">
      <dsp:nvSpPr>
        <dsp:cNvPr id="0" name=""/>
        <dsp:cNvSpPr/>
      </dsp:nvSpPr>
      <dsp:spPr>
        <a:xfrm>
          <a:off x="151452" y="113825"/>
          <a:ext cx="275367" cy="27536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28977C9-43EC-4DF9-AADA-1A40E34B7359}">
      <dsp:nvSpPr>
        <dsp:cNvPr id="0" name=""/>
        <dsp:cNvSpPr/>
      </dsp:nvSpPr>
      <dsp:spPr>
        <a:xfrm>
          <a:off x="578272" y="1174"/>
          <a:ext cx="6620947" cy="5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87" tIns="52987" rIns="52987" bIns="52987" numCol="1" spcCol="1270" anchor="ctr" anchorCtr="0">
          <a:noAutofit/>
        </a:bodyPr>
        <a:lstStyle/>
        <a:p>
          <a:pPr marL="0" lvl="0" indent="0" algn="l" defTabSz="844550">
            <a:lnSpc>
              <a:spcPct val="100000"/>
            </a:lnSpc>
            <a:spcBef>
              <a:spcPct val="0"/>
            </a:spcBef>
            <a:spcAft>
              <a:spcPct val="35000"/>
            </a:spcAft>
            <a:buNone/>
          </a:pPr>
          <a:r>
            <a:rPr lang="en-GB" sz="1900" kern="1200" noProof="0" dirty="0"/>
            <a:t>Curiosity</a:t>
          </a:r>
          <a:endParaRPr lang="de-DE" sz="1900" kern="1200" dirty="0"/>
        </a:p>
      </dsp:txBody>
      <dsp:txXfrm>
        <a:off x="578272" y="1174"/>
        <a:ext cx="6620947" cy="500668"/>
      </dsp:txXfrm>
    </dsp:sp>
    <dsp:sp modelId="{4F000F8E-D1F8-44CE-BD27-B50895F6ED0E}">
      <dsp:nvSpPr>
        <dsp:cNvPr id="0" name=""/>
        <dsp:cNvSpPr/>
      </dsp:nvSpPr>
      <dsp:spPr>
        <a:xfrm>
          <a:off x="0" y="627011"/>
          <a:ext cx="7199220" cy="500668"/>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2">
          <a:scrgbClr r="0" g="0" b="0"/>
        </a:effectRef>
        <a:fontRef idx="minor"/>
      </dsp:style>
    </dsp:sp>
    <dsp:sp modelId="{DF74ADEA-FFFC-4C46-B183-FDC9B2FDF01F}">
      <dsp:nvSpPr>
        <dsp:cNvPr id="0" name=""/>
        <dsp:cNvSpPr/>
      </dsp:nvSpPr>
      <dsp:spPr>
        <a:xfrm>
          <a:off x="151452" y="739661"/>
          <a:ext cx="275367" cy="27536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E658C-57BA-415F-BFA3-AACC0ADBAB61}">
      <dsp:nvSpPr>
        <dsp:cNvPr id="0" name=""/>
        <dsp:cNvSpPr/>
      </dsp:nvSpPr>
      <dsp:spPr>
        <a:xfrm>
          <a:off x="578272" y="627011"/>
          <a:ext cx="6620947" cy="5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87" tIns="52987" rIns="52987" bIns="52987" numCol="1" spcCol="1270" anchor="ctr" anchorCtr="0">
          <a:noAutofit/>
        </a:bodyPr>
        <a:lstStyle/>
        <a:p>
          <a:pPr marL="0" lvl="0" indent="0" algn="l" defTabSz="844550">
            <a:lnSpc>
              <a:spcPct val="100000"/>
            </a:lnSpc>
            <a:spcBef>
              <a:spcPct val="0"/>
            </a:spcBef>
            <a:spcAft>
              <a:spcPct val="35000"/>
            </a:spcAft>
            <a:buNone/>
          </a:pPr>
          <a:r>
            <a:rPr lang="en-GB" sz="1900" kern="1200" noProof="0" dirty="0"/>
            <a:t>Exploration</a:t>
          </a:r>
        </a:p>
      </dsp:txBody>
      <dsp:txXfrm>
        <a:off x="578272" y="627011"/>
        <a:ext cx="6620947" cy="500668"/>
      </dsp:txXfrm>
    </dsp:sp>
    <dsp:sp modelId="{47D9936B-9835-4E38-93B8-50770B0288B0}">
      <dsp:nvSpPr>
        <dsp:cNvPr id="0" name=""/>
        <dsp:cNvSpPr/>
      </dsp:nvSpPr>
      <dsp:spPr>
        <a:xfrm>
          <a:off x="0" y="1252847"/>
          <a:ext cx="7199220" cy="500668"/>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2">
          <a:scrgbClr r="0" g="0" b="0"/>
        </a:effectRef>
        <a:fontRef idx="minor"/>
      </dsp:style>
    </dsp:sp>
    <dsp:sp modelId="{9239F48E-D19F-4FD8-8A43-4438389816EA}">
      <dsp:nvSpPr>
        <dsp:cNvPr id="0" name=""/>
        <dsp:cNvSpPr/>
      </dsp:nvSpPr>
      <dsp:spPr>
        <a:xfrm>
          <a:off x="151452" y="1365497"/>
          <a:ext cx="275367" cy="275367"/>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38AF2A2-91DB-4929-B6B6-F74F79780C1A}">
      <dsp:nvSpPr>
        <dsp:cNvPr id="0" name=""/>
        <dsp:cNvSpPr/>
      </dsp:nvSpPr>
      <dsp:spPr>
        <a:xfrm>
          <a:off x="578272" y="1252847"/>
          <a:ext cx="6620947" cy="5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87" tIns="52987" rIns="52987" bIns="52987" numCol="1" spcCol="1270" anchor="ctr" anchorCtr="0">
          <a:noAutofit/>
        </a:bodyPr>
        <a:lstStyle/>
        <a:p>
          <a:pPr marL="0" lvl="0" indent="0" algn="l" defTabSz="844550">
            <a:lnSpc>
              <a:spcPct val="100000"/>
            </a:lnSpc>
            <a:spcBef>
              <a:spcPct val="0"/>
            </a:spcBef>
            <a:spcAft>
              <a:spcPct val="35000"/>
            </a:spcAft>
            <a:buNone/>
          </a:pPr>
          <a:r>
            <a:rPr lang="en-GB" sz="1900" kern="1200" noProof="0" dirty="0"/>
            <a:t>Obstacles</a:t>
          </a:r>
        </a:p>
      </dsp:txBody>
      <dsp:txXfrm>
        <a:off x="578272" y="1252847"/>
        <a:ext cx="6620947" cy="500668"/>
      </dsp:txXfrm>
    </dsp:sp>
    <dsp:sp modelId="{336F5367-F89D-496A-ACFE-34B8A8068028}">
      <dsp:nvSpPr>
        <dsp:cNvPr id="0" name=""/>
        <dsp:cNvSpPr/>
      </dsp:nvSpPr>
      <dsp:spPr>
        <a:xfrm>
          <a:off x="0" y="1878683"/>
          <a:ext cx="7199220" cy="500668"/>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2">
          <a:scrgbClr r="0" g="0" b="0"/>
        </a:effectRef>
        <a:fontRef idx="minor"/>
      </dsp:style>
    </dsp:sp>
    <dsp:sp modelId="{CEF5B04D-070D-44D1-8615-94D59D99FA53}">
      <dsp:nvSpPr>
        <dsp:cNvPr id="0" name=""/>
        <dsp:cNvSpPr/>
      </dsp:nvSpPr>
      <dsp:spPr>
        <a:xfrm>
          <a:off x="151452" y="1991334"/>
          <a:ext cx="275367" cy="27536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DC91D7-F0D6-43E3-B8A4-3692DFA2711A}">
      <dsp:nvSpPr>
        <dsp:cNvPr id="0" name=""/>
        <dsp:cNvSpPr/>
      </dsp:nvSpPr>
      <dsp:spPr>
        <a:xfrm>
          <a:off x="578272" y="1878683"/>
          <a:ext cx="6620947" cy="5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87" tIns="52987" rIns="52987" bIns="52987" numCol="1" spcCol="1270" anchor="ctr" anchorCtr="0">
          <a:noAutofit/>
        </a:bodyPr>
        <a:lstStyle/>
        <a:p>
          <a:pPr marL="0" lvl="0" indent="0" algn="l" defTabSz="844550">
            <a:lnSpc>
              <a:spcPct val="100000"/>
            </a:lnSpc>
            <a:spcBef>
              <a:spcPct val="0"/>
            </a:spcBef>
            <a:spcAft>
              <a:spcPct val="35000"/>
            </a:spcAft>
            <a:buNone/>
          </a:pPr>
          <a:r>
            <a:rPr lang="en-GB" sz="1900" kern="1200" noProof="0" dirty="0"/>
            <a:t>Objectives</a:t>
          </a:r>
        </a:p>
      </dsp:txBody>
      <dsp:txXfrm>
        <a:off x="578272" y="1878683"/>
        <a:ext cx="6620947" cy="500668"/>
      </dsp:txXfrm>
    </dsp:sp>
    <dsp:sp modelId="{3AE49C42-2872-470B-AC56-540333D57F90}">
      <dsp:nvSpPr>
        <dsp:cNvPr id="0" name=""/>
        <dsp:cNvSpPr/>
      </dsp:nvSpPr>
      <dsp:spPr>
        <a:xfrm>
          <a:off x="0" y="2504519"/>
          <a:ext cx="7199220" cy="500668"/>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2">
          <a:scrgbClr r="0" g="0" b="0"/>
        </a:effectRef>
        <a:fontRef idx="minor"/>
      </dsp:style>
    </dsp:sp>
    <dsp:sp modelId="{852FEE87-E262-4529-B95D-4152081DFC76}">
      <dsp:nvSpPr>
        <dsp:cNvPr id="0" name=""/>
        <dsp:cNvSpPr/>
      </dsp:nvSpPr>
      <dsp:spPr>
        <a:xfrm>
          <a:off x="151452" y="2617170"/>
          <a:ext cx="275367" cy="275367"/>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7598798-3155-45C4-B78E-170BD1952B22}">
      <dsp:nvSpPr>
        <dsp:cNvPr id="0" name=""/>
        <dsp:cNvSpPr/>
      </dsp:nvSpPr>
      <dsp:spPr>
        <a:xfrm>
          <a:off x="578272" y="2504519"/>
          <a:ext cx="6620947" cy="5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87" tIns="52987" rIns="52987" bIns="52987" numCol="1" spcCol="1270" anchor="ctr" anchorCtr="0">
          <a:noAutofit/>
        </a:bodyPr>
        <a:lstStyle/>
        <a:p>
          <a:pPr marL="0" lvl="0" indent="0" algn="l" defTabSz="844550">
            <a:lnSpc>
              <a:spcPct val="100000"/>
            </a:lnSpc>
            <a:spcBef>
              <a:spcPct val="0"/>
            </a:spcBef>
            <a:spcAft>
              <a:spcPct val="35000"/>
            </a:spcAft>
            <a:buNone/>
          </a:pPr>
          <a:r>
            <a:rPr lang="en-GB" sz="1900" kern="1200" noProof="0" dirty="0"/>
            <a:t>Time Travel</a:t>
          </a:r>
        </a:p>
      </dsp:txBody>
      <dsp:txXfrm>
        <a:off x="578272" y="2504519"/>
        <a:ext cx="6620947" cy="500668"/>
      </dsp:txXfrm>
    </dsp:sp>
    <dsp:sp modelId="{042DD1CB-0471-4CA1-8BDD-A9434D5C8315}">
      <dsp:nvSpPr>
        <dsp:cNvPr id="0" name=""/>
        <dsp:cNvSpPr/>
      </dsp:nvSpPr>
      <dsp:spPr>
        <a:xfrm>
          <a:off x="0" y="3130356"/>
          <a:ext cx="7199220" cy="500668"/>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2">
          <a:scrgbClr r="0" g="0" b="0"/>
        </a:effectRef>
        <a:fontRef idx="minor"/>
      </dsp:style>
    </dsp:sp>
    <dsp:sp modelId="{3ADB9B1C-3F35-4045-A423-E33C953746A7}">
      <dsp:nvSpPr>
        <dsp:cNvPr id="0" name=""/>
        <dsp:cNvSpPr/>
      </dsp:nvSpPr>
      <dsp:spPr>
        <a:xfrm>
          <a:off x="151452" y="3243006"/>
          <a:ext cx="275367" cy="275367"/>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F9F107-6293-4E42-B6ED-1F4B5222824E}">
      <dsp:nvSpPr>
        <dsp:cNvPr id="0" name=""/>
        <dsp:cNvSpPr/>
      </dsp:nvSpPr>
      <dsp:spPr>
        <a:xfrm>
          <a:off x="578272" y="3130356"/>
          <a:ext cx="6620947" cy="5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87" tIns="52987" rIns="52987" bIns="52987" numCol="1" spcCol="1270" anchor="ctr" anchorCtr="0">
          <a:noAutofit/>
        </a:bodyPr>
        <a:lstStyle/>
        <a:p>
          <a:pPr marL="0" lvl="0" indent="0" algn="l" defTabSz="844550">
            <a:lnSpc>
              <a:spcPct val="100000"/>
            </a:lnSpc>
            <a:spcBef>
              <a:spcPct val="0"/>
            </a:spcBef>
            <a:spcAft>
              <a:spcPct val="35000"/>
            </a:spcAft>
            <a:buNone/>
          </a:pPr>
          <a:r>
            <a:rPr lang="en-GB" sz="1900" kern="1200" noProof="0" dirty="0"/>
            <a:t>New Information</a:t>
          </a:r>
        </a:p>
      </dsp:txBody>
      <dsp:txXfrm>
        <a:off x="578272" y="3130356"/>
        <a:ext cx="6620947" cy="5006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3C79-A904-4F35-8EE8-3F2172FFB220}" type="datetimeFigureOut">
              <a:rPr lang="de-DE" smtClean="0"/>
              <a:t>09.07.2019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D1AF2-A6B3-4B84-B5D2-6F16B2D7100D}" type="slidenum">
              <a:rPr lang="de-DE" smtClean="0"/>
              <a:t>‹#›</a:t>
            </a:fld>
            <a:endParaRPr lang="de-DE"/>
          </a:p>
        </p:txBody>
      </p:sp>
    </p:spTree>
    <p:extLst>
      <p:ext uri="{BB962C8B-B14F-4D97-AF65-F5344CB8AC3E}">
        <p14:creationId xmlns:p14="http://schemas.microsoft.com/office/powerpoint/2010/main" val="1150748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6BAD1AF2-A6B3-4B84-B5D2-6F16B2D7100D}" type="slidenum">
              <a:rPr lang="de-DE" smtClean="0"/>
              <a:t>1</a:t>
            </a:fld>
            <a:endParaRPr lang="de-DE"/>
          </a:p>
        </p:txBody>
      </p:sp>
    </p:spTree>
    <p:extLst>
      <p:ext uri="{BB962C8B-B14F-4D97-AF65-F5344CB8AC3E}">
        <p14:creationId xmlns:p14="http://schemas.microsoft.com/office/powerpoint/2010/main" val="105062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6BAD1AF2-A6B3-4B84-B5D2-6F16B2D7100D}" type="slidenum">
              <a:rPr lang="de-DE" smtClean="0"/>
              <a:t>5</a:t>
            </a:fld>
            <a:endParaRPr lang="de-DE"/>
          </a:p>
        </p:txBody>
      </p:sp>
    </p:spTree>
    <p:extLst>
      <p:ext uri="{BB962C8B-B14F-4D97-AF65-F5344CB8AC3E}">
        <p14:creationId xmlns:p14="http://schemas.microsoft.com/office/powerpoint/2010/main" val="297471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Neugier des Spielers - Interesse an Spielwelt - Interesse an Story</a:t>
            </a:r>
          </a:p>
          <a:p>
            <a:r>
              <a:rPr lang="de-DE" dirty="0"/>
              <a:t>Erkunden der Welt</a:t>
            </a:r>
          </a:p>
          <a:p>
            <a:r>
              <a:rPr lang="de-DE" dirty="0"/>
              <a:t>Spieler stößt auf Hindernisse</a:t>
            </a:r>
          </a:p>
          <a:p>
            <a:r>
              <a:rPr lang="de-DE" dirty="0"/>
              <a:t>Zielsetzung diese Hindernisse zu überwinden</a:t>
            </a:r>
          </a:p>
          <a:p>
            <a:r>
              <a:rPr lang="de-DE" dirty="0"/>
              <a:t>Lösung mithilfe von Zeitreise-Mechanik</a:t>
            </a:r>
          </a:p>
          <a:p>
            <a:r>
              <a:rPr lang="de-DE" dirty="0"/>
              <a:t>Erhalt neuer Informationen - entfacht Neugier Spielwelt/ Story weiter zu entdecken</a:t>
            </a:r>
          </a:p>
        </p:txBody>
      </p:sp>
      <p:sp>
        <p:nvSpPr>
          <p:cNvPr id="4" name="Slide Number Placeholder 3"/>
          <p:cNvSpPr>
            <a:spLocks noGrp="1"/>
          </p:cNvSpPr>
          <p:nvPr>
            <p:ph type="sldNum" sz="quarter" idx="5"/>
          </p:nvPr>
        </p:nvSpPr>
        <p:spPr/>
        <p:txBody>
          <a:bodyPr/>
          <a:lstStyle/>
          <a:p>
            <a:fld id="{6BAD1AF2-A6B3-4B84-B5D2-6F16B2D7100D}" type="slidenum">
              <a:rPr lang="de-DE" smtClean="0"/>
              <a:t>9</a:t>
            </a:fld>
            <a:endParaRPr lang="de-DE"/>
          </a:p>
        </p:txBody>
      </p:sp>
    </p:spTree>
    <p:extLst>
      <p:ext uri="{BB962C8B-B14F-4D97-AF65-F5344CB8AC3E}">
        <p14:creationId xmlns:p14="http://schemas.microsoft.com/office/powerpoint/2010/main" val="732553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de-DE"/>
              <a:t>Mastertitelformat bearbeiten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de-DE"/>
              <a:t>Bild durch Klicken auf Symbol hinzufügen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7/9/2019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de-DE"/>
              <a:t>Mastertitelformat bearbeiten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de-DE"/>
              <a:t>Bild durch Klicken auf Symbol hinzufügen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18C79C5D-2A6F-F04D-97DA-BEF2467B64E4}" type="datetimeFigureOut">
              <a:rPr lang="en-US" dirty="0"/>
              <a:pPr/>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de-DE"/>
              <a:t>Mastertitelformat bearbeiten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de-DE"/>
              <a:t>Mastertextformat bearbeiten</a:t>
            </a:r>
          </a:p>
        </p:txBody>
      </p:sp>
      <p:sp>
        <p:nvSpPr>
          <p:cNvPr id="4" name="Date Placeholder 3"/>
          <p:cNvSpPr>
            <a:spLocks noGrp="1"/>
          </p:cNvSpPr>
          <p:nvPr>
            <p:ph type="dt" sz="half" idx="10"/>
          </p:nvPr>
        </p:nvSpPr>
        <p:spPr/>
        <p:txBody>
          <a:bodyPr/>
          <a:lstStyle/>
          <a:p>
            <a:fld id="{8DFA1846-DA80-1C48-A609-854EA85C59AD}"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de-DE"/>
              <a:t>Mastertitelformat bearbeiten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de-DE"/>
              <a:t>Mastertextformat bearbeiten</a:t>
            </a:r>
          </a:p>
        </p:txBody>
      </p:sp>
      <p:sp>
        <p:nvSpPr>
          <p:cNvPr id="2" name="Date Placeholder 1"/>
          <p:cNvSpPr>
            <a:spLocks noGrp="1"/>
          </p:cNvSpPr>
          <p:nvPr>
            <p:ph type="dt" sz="half" idx="10"/>
          </p:nvPr>
        </p:nvSpPr>
        <p:spPr/>
        <p:txBody>
          <a:bodyPr/>
          <a:lstStyle/>
          <a:p>
            <a:fld id="{FBF54567-0DE4-3F47-BF90-CB84690072F9}" type="datetimeFigureOut">
              <a:rPr lang="en-US" dirty="0"/>
              <a:pPr/>
              <a:t>7/9/2019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7"/>
            <a:ext cx="10572000" cy="2971051"/>
          </a:xfrm>
        </p:spPr>
        <p:txBody>
          <a:bodyPr/>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a:extLst>
              <a:ext uri="{FF2B5EF4-FFF2-40B4-BE49-F238E27FC236}">
                <a16:creationId xmlns:a16="http://schemas.microsoft.com/office/drawing/2014/main" id="{6750F43D-BD8E-4E93-A2D6-3BAE6E8C31E3}"/>
              </a:ext>
            </a:extLst>
          </p:cNvPr>
          <p:cNvPicPr>
            <a:picLocks noChangeAspect="1"/>
          </p:cNvPicPr>
          <p:nvPr userDrawn="1"/>
        </p:nvPicPr>
        <p:blipFill>
          <a:blip r:embed="rId2"/>
          <a:stretch>
            <a:fillRect/>
          </a:stretch>
        </p:blipFill>
        <p:spPr>
          <a:xfrm rot="10800000">
            <a:off x="0" y="0"/>
            <a:ext cx="12192000" cy="1469136"/>
          </a:xfrm>
          <a:prstGeom prst="rect">
            <a:avLst/>
          </a:prstGeom>
        </p:spPr>
      </p:pic>
    </p:spTree>
    <p:extLst>
      <p:ext uri="{BB962C8B-B14F-4D97-AF65-F5344CB8AC3E}">
        <p14:creationId xmlns:p14="http://schemas.microsoft.com/office/powerpoint/2010/main" val="2121264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de-DE"/>
              <a:t>Mastertitelformat bearbeiten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de-DE"/>
              <a:t>Mastertitelformat bearbeiten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DFA1846-DA80-1C48-A609-854EA85C59AD}"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de-DE"/>
              <a:t>Mastertitelformat bearbeiten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D0DF5E60-9974-AC48-9591-99C2BB44B7CF}" type="datetimeFigureOut">
              <a:rPr lang="en-US" dirty="0"/>
              <a:pPr/>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de-DE"/>
              <a:t>Mastertitelformat bearbeiten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7/9/2019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67" r:id="rId2"/>
    <p:sldLayoutId id="2147483650" r:id="rId3"/>
    <p:sldLayoutId id="2147483651" r:id="rId4"/>
    <p:sldLayoutId id="2147483652" r:id="rId5"/>
    <p:sldLayoutId id="2147483653" r:id="rId6"/>
    <p:sldLayoutId id="2147483654" r:id="rId7"/>
    <p:sldLayoutId id="2147483655" r:id="rId8"/>
    <p:sldLayoutId id="2147483656" r:id="rId9"/>
    <p:sldLayoutId id="2147483663" r:id="rId10"/>
    <p:sldLayoutId id="2147483657" r:id="rId11"/>
    <p:sldLayoutId id="2147483666" r:id="rId12"/>
    <p:sldLayoutId id="2147483661" r:id="rId13"/>
    <p:sldLayoutId id="2147483658" r:id="rId14"/>
    <p:sldLayoutId id="2147483659"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8E75D-0814-47EF-8D27-0981798AB724}"/>
              </a:ext>
            </a:extLst>
          </p:cNvPr>
          <p:cNvSpPr>
            <a:spLocks noGrp="1"/>
          </p:cNvSpPr>
          <p:nvPr>
            <p:ph type="title"/>
          </p:nvPr>
        </p:nvSpPr>
        <p:spPr/>
        <p:txBody>
          <a:bodyPr/>
          <a:lstStyle/>
          <a:p>
            <a:r>
              <a:rPr lang="de-DE" dirty="0" err="1"/>
              <a:t>Past</a:t>
            </a:r>
            <a:r>
              <a:rPr lang="de-DE" dirty="0"/>
              <a:t> </a:t>
            </a:r>
            <a:r>
              <a:rPr lang="de-DE" dirty="0" err="1"/>
              <a:t>Minutes</a:t>
            </a:r>
            <a:endParaRPr lang="de-DE" dirty="0"/>
          </a:p>
        </p:txBody>
      </p:sp>
      <p:sp>
        <p:nvSpPr>
          <p:cNvPr id="3" name="Untertitel 2">
            <a:extLst>
              <a:ext uri="{FF2B5EF4-FFF2-40B4-BE49-F238E27FC236}">
                <a16:creationId xmlns:a16="http://schemas.microsoft.com/office/drawing/2014/main" id="{CDDD0EAC-ACBF-4A4B-AFC9-CE5499D398AA}"/>
              </a:ext>
            </a:extLst>
          </p:cNvPr>
          <p:cNvSpPr>
            <a:spLocks noGrp="1"/>
          </p:cNvSpPr>
          <p:nvPr>
            <p:ph type="body" idx="1"/>
          </p:nvPr>
        </p:nvSpPr>
        <p:spPr/>
        <p:txBody>
          <a:bodyPr/>
          <a:lstStyle/>
          <a:p>
            <a:r>
              <a:rPr lang="de-DE" dirty="0"/>
              <a:t>An </a:t>
            </a:r>
            <a:r>
              <a:rPr lang="de-DE" dirty="0" err="1"/>
              <a:t>isometric</a:t>
            </a:r>
            <a:r>
              <a:rPr lang="de-DE" dirty="0"/>
              <a:t> </a:t>
            </a:r>
            <a:r>
              <a:rPr lang="de-DE" dirty="0" err="1"/>
              <a:t>mystery</a:t>
            </a:r>
            <a:r>
              <a:rPr lang="de-DE" dirty="0"/>
              <a:t> </a:t>
            </a:r>
            <a:r>
              <a:rPr lang="de-DE" dirty="0" err="1"/>
              <a:t>survival</a:t>
            </a:r>
            <a:r>
              <a:rPr lang="de-DE" dirty="0"/>
              <a:t> </a:t>
            </a:r>
            <a:r>
              <a:rPr lang="de-DE" dirty="0" err="1"/>
              <a:t>adventure</a:t>
            </a:r>
            <a:r>
              <a:rPr lang="de-DE" dirty="0"/>
              <a:t> game</a:t>
            </a:r>
          </a:p>
        </p:txBody>
      </p:sp>
      <p:sp>
        <p:nvSpPr>
          <p:cNvPr id="4" name="Footer Placeholder 3">
            <a:extLst>
              <a:ext uri="{FF2B5EF4-FFF2-40B4-BE49-F238E27FC236}">
                <a16:creationId xmlns:a16="http://schemas.microsoft.com/office/drawing/2014/main" id="{67F27B3A-B03F-442B-8793-85140DF864C6}"/>
              </a:ext>
            </a:extLst>
          </p:cNvPr>
          <p:cNvSpPr>
            <a:spLocks noGrp="1"/>
          </p:cNvSpPr>
          <p:nvPr>
            <p:ph type="ftr" sz="quarter" idx="11"/>
          </p:nvPr>
        </p:nvSpPr>
        <p:spPr/>
        <p:txBody>
          <a:bodyPr/>
          <a:lstStyle/>
          <a:p>
            <a:r>
              <a:rPr lang="en-US" sz="1000" dirty="0"/>
              <a:t>Von Emre Kaan Çetin, Janelle Pfeifer und Jan </a:t>
            </a:r>
            <a:r>
              <a:rPr lang="en-US" sz="1000" dirty="0" err="1"/>
              <a:t>Wittke</a:t>
            </a:r>
            <a:endParaRPr lang="en-US" sz="1000" dirty="0"/>
          </a:p>
        </p:txBody>
      </p:sp>
    </p:spTree>
    <p:extLst>
      <p:ext uri="{BB962C8B-B14F-4D97-AF65-F5344CB8AC3E}">
        <p14:creationId xmlns:p14="http://schemas.microsoft.com/office/powerpoint/2010/main" val="37631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22FA-6274-4A07-9121-D8A8FFA628BC}"/>
              </a:ext>
            </a:extLst>
          </p:cNvPr>
          <p:cNvSpPr>
            <a:spLocks noGrp="1"/>
          </p:cNvSpPr>
          <p:nvPr>
            <p:ph type="title"/>
          </p:nvPr>
        </p:nvSpPr>
        <p:spPr/>
        <p:txBody>
          <a:bodyPr/>
          <a:lstStyle/>
          <a:p>
            <a:r>
              <a:rPr lang="de-DE" dirty="0" err="1"/>
              <a:t>Aesthetics</a:t>
            </a:r>
            <a:r>
              <a:rPr lang="de-DE" dirty="0"/>
              <a:t> - Ludologie</a:t>
            </a:r>
          </a:p>
        </p:txBody>
      </p:sp>
      <p:sp>
        <p:nvSpPr>
          <p:cNvPr id="3" name="Content Placeholder 2">
            <a:extLst>
              <a:ext uri="{FF2B5EF4-FFF2-40B4-BE49-F238E27FC236}">
                <a16:creationId xmlns:a16="http://schemas.microsoft.com/office/drawing/2014/main" id="{E889DFD4-F120-4621-8877-B741C3E3DBB5}"/>
              </a:ext>
            </a:extLst>
          </p:cNvPr>
          <p:cNvSpPr>
            <a:spLocks noGrp="1"/>
          </p:cNvSpPr>
          <p:nvPr>
            <p:ph idx="1"/>
          </p:nvPr>
        </p:nvSpPr>
        <p:spPr/>
        <p:txBody>
          <a:bodyPr>
            <a:normAutofit/>
          </a:bodyPr>
          <a:lstStyle/>
          <a:p>
            <a:r>
              <a:rPr lang="de-DE" sz="2000" dirty="0"/>
              <a:t>Fantasy</a:t>
            </a:r>
          </a:p>
          <a:p>
            <a:r>
              <a:rPr lang="de-DE" sz="2000" dirty="0"/>
              <a:t>Narrative</a:t>
            </a:r>
          </a:p>
          <a:p>
            <a:r>
              <a:rPr lang="de-DE" sz="2000" dirty="0"/>
              <a:t>Challenge</a:t>
            </a:r>
          </a:p>
          <a:p>
            <a:r>
              <a:rPr lang="de-DE" sz="2000" dirty="0"/>
              <a:t>Discovery</a:t>
            </a:r>
          </a:p>
          <a:p>
            <a:r>
              <a:rPr lang="de-DE" sz="2000" dirty="0"/>
              <a:t>(Submission)</a:t>
            </a:r>
          </a:p>
        </p:txBody>
      </p:sp>
    </p:spTree>
    <p:extLst>
      <p:ext uri="{BB962C8B-B14F-4D97-AF65-F5344CB8AC3E}">
        <p14:creationId xmlns:p14="http://schemas.microsoft.com/office/powerpoint/2010/main" val="1826369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2E50-2E9C-4AD4-ABCD-5AAE473BBAFA}"/>
              </a:ext>
            </a:extLst>
          </p:cNvPr>
          <p:cNvSpPr>
            <a:spLocks noGrp="1"/>
          </p:cNvSpPr>
          <p:nvPr>
            <p:ph type="title"/>
          </p:nvPr>
        </p:nvSpPr>
        <p:spPr/>
        <p:txBody>
          <a:bodyPr/>
          <a:lstStyle/>
          <a:p>
            <a:r>
              <a:rPr lang="de-DE" dirty="0" err="1"/>
              <a:t>Aesthetics</a:t>
            </a:r>
            <a:r>
              <a:rPr lang="de-DE" dirty="0"/>
              <a:t> - </a:t>
            </a:r>
            <a:r>
              <a:rPr lang="de-DE" dirty="0" err="1"/>
              <a:t>Funativity</a:t>
            </a:r>
            <a:endParaRPr lang="de-DE" dirty="0"/>
          </a:p>
        </p:txBody>
      </p:sp>
      <p:sp>
        <p:nvSpPr>
          <p:cNvPr id="3" name="Content Placeholder 2">
            <a:extLst>
              <a:ext uri="{FF2B5EF4-FFF2-40B4-BE49-F238E27FC236}">
                <a16:creationId xmlns:a16="http://schemas.microsoft.com/office/drawing/2014/main" id="{5654F0B1-B2EE-4263-8452-3B8D2B105145}"/>
              </a:ext>
            </a:extLst>
          </p:cNvPr>
          <p:cNvSpPr>
            <a:spLocks noGrp="1"/>
          </p:cNvSpPr>
          <p:nvPr>
            <p:ph idx="1"/>
          </p:nvPr>
        </p:nvSpPr>
        <p:spPr>
          <a:xfrm>
            <a:off x="818712" y="2222287"/>
            <a:ext cx="10554574" cy="4188525"/>
          </a:xfrm>
        </p:spPr>
        <p:txBody>
          <a:bodyPr>
            <a:normAutofit/>
          </a:bodyPr>
          <a:lstStyle/>
          <a:p>
            <a:r>
              <a:rPr lang="de-DE" sz="2000" dirty="0"/>
              <a:t>Mental Fun</a:t>
            </a:r>
          </a:p>
          <a:p>
            <a:pPr lvl="1"/>
            <a:r>
              <a:rPr lang="de-DE" sz="1800" dirty="0"/>
              <a:t>Gathering</a:t>
            </a:r>
          </a:p>
          <a:p>
            <a:pPr lvl="1"/>
            <a:r>
              <a:rPr lang="de-DE" sz="1800" dirty="0" err="1"/>
              <a:t>Resourcemanagement</a:t>
            </a:r>
            <a:endParaRPr lang="de-DE" sz="1800" dirty="0"/>
          </a:p>
          <a:p>
            <a:pPr lvl="1"/>
            <a:r>
              <a:rPr lang="de-DE" sz="1800" dirty="0"/>
              <a:t>Puzzle</a:t>
            </a:r>
          </a:p>
          <a:p>
            <a:r>
              <a:rPr lang="de-DE" sz="2000" dirty="0" err="1"/>
              <a:t>Physical</a:t>
            </a:r>
            <a:r>
              <a:rPr lang="de-DE" sz="2000" dirty="0"/>
              <a:t> Fun</a:t>
            </a:r>
          </a:p>
          <a:p>
            <a:pPr lvl="1"/>
            <a:r>
              <a:rPr lang="de-DE" sz="1800" dirty="0"/>
              <a:t>Schießen</a:t>
            </a:r>
          </a:p>
          <a:p>
            <a:pPr lvl="1"/>
            <a:r>
              <a:rPr lang="de-DE" sz="1800" dirty="0"/>
              <a:t>Zombies umgehen</a:t>
            </a:r>
          </a:p>
          <a:p>
            <a:r>
              <a:rPr lang="de-DE" sz="2000" dirty="0"/>
              <a:t>Game </a:t>
            </a:r>
            <a:r>
              <a:rPr lang="de-DE" sz="2000" dirty="0" err="1"/>
              <a:t>structure</a:t>
            </a:r>
            <a:endParaRPr lang="de-DE" sz="2000" dirty="0"/>
          </a:p>
          <a:p>
            <a:pPr lvl="1"/>
            <a:r>
              <a:rPr lang="de-DE" sz="1800" dirty="0"/>
              <a:t>Linear, aber erweiterbar</a:t>
            </a:r>
          </a:p>
        </p:txBody>
      </p:sp>
    </p:spTree>
    <p:extLst>
      <p:ext uri="{BB962C8B-B14F-4D97-AF65-F5344CB8AC3E}">
        <p14:creationId xmlns:p14="http://schemas.microsoft.com/office/powerpoint/2010/main" val="174562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F997-5AA7-4704-9A0A-3EE321181C14}"/>
              </a:ext>
            </a:extLst>
          </p:cNvPr>
          <p:cNvSpPr>
            <a:spLocks noGrp="1"/>
          </p:cNvSpPr>
          <p:nvPr>
            <p:ph type="title"/>
          </p:nvPr>
        </p:nvSpPr>
        <p:spPr>
          <a:xfrm>
            <a:off x="810000" y="447188"/>
            <a:ext cx="10571998" cy="970450"/>
          </a:xfrm>
        </p:spPr>
        <p:txBody>
          <a:bodyPr>
            <a:normAutofit/>
          </a:bodyPr>
          <a:lstStyle/>
          <a:p>
            <a:r>
              <a:rPr lang="de-DE" dirty="0" err="1"/>
              <a:t>Aesthetics</a:t>
            </a:r>
            <a:r>
              <a:rPr lang="de-DE" dirty="0"/>
              <a:t> - Grafik</a:t>
            </a:r>
          </a:p>
        </p:txBody>
      </p:sp>
      <p:sp>
        <p:nvSpPr>
          <p:cNvPr id="3" name="Content Placeholder 2">
            <a:extLst>
              <a:ext uri="{FF2B5EF4-FFF2-40B4-BE49-F238E27FC236}">
                <a16:creationId xmlns:a16="http://schemas.microsoft.com/office/drawing/2014/main" id="{FEE3F527-C647-4EEE-ADD9-B6E8AD0DCF22}"/>
              </a:ext>
            </a:extLst>
          </p:cNvPr>
          <p:cNvSpPr>
            <a:spLocks noGrp="1"/>
          </p:cNvSpPr>
          <p:nvPr>
            <p:ph idx="1"/>
          </p:nvPr>
        </p:nvSpPr>
        <p:spPr>
          <a:xfrm>
            <a:off x="818713" y="2413000"/>
            <a:ext cx="7199220" cy="3632200"/>
          </a:xfrm>
        </p:spPr>
        <p:txBody>
          <a:bodyPr>
            <a:normAutofit/>
          </a:bodyPr>
          <a:lstStyle/>
          <a:p>
            <a:r>
              <a:rPr lang="de-DE" dirty="0" err="1"/>
              <a:t>Tilemap</a:t>
            </a:r>
            <a:endParaRPr lang="de-DE" dirty="0"/>
          </a:p>
          <a:p>
            <a:r>
              <a:rPr lang="de-DE" dirty="0"/>
              <a:t>Wrap-</a:t>
            </a:r>
            <a:r>
              <a:rPr lang="de-DE" dirty="0" err="1"/>
              <a:t>around</a:t>
            </a:r>
            <a:endParaRPr lang="de-DE" dirty="0"/>
          </a:p>
          <a:p>
            <a:pPr lvl="1"/>
            <a:r>
              <a:rPr lang="de-DE" dirty="0"/>
              <a:t>Böden</a:t>
            </a:r>
          </a:p>
          <a:p>
            <a:pPr lvl="1"/>
            <a:r>
              <a:rPr lang="de-DE" dirty="0"/>
              <a:t>Wände</a:t>
            </a:r>
          </a:p>
          <a:p>
            <a:r>
              <a:rPr lang="de-DE" dirty="0"/>
              <a:t>Objekte</a:t>
            </a:r>
          </a:p>
          <a:p>
            <a:pPr lvl="1"/>
            <a:r>
              <a:rPr lang="de-DE" dirty="0"/>
              <a:t>2D-Bilder</a:t>
            </a:r>
          </a:p>
          <a:p>
            <a:r>
              <a:rPr lang="de-DE" dirty="0"/>
              <a:t>Schattierungen &amp; Glanzlichter innerhalb der Bilddatei</a:t>
            </a:r>
          </a:p>
          <a:p>
            <a:r>
              <a:rPr lang="de-DE" dirty="0"/>
              <a:t>Lens-Effekt</a:t>
            </a:r>
          </a:p>
          <a:p>
            <a:endParaRPr lang="de-DE" dirty="0"/>
          </a:p>
        </p:txBody>
      </p:sp>
      <p:pic>
        <p:nvPicPr>
          <p:cNvPr id="6" name="Picture 5" descr="A picture containing building&#10;&#10;Description automatically generated">
            <a:extLst>
              <a:ext uri="{FF2B5EF4-FFF2-40B4-BE49-F238E27FC236}">
                <a16:creationId xmlns:a16="http://schemas.microsoft.com/office/drawing/2014/main" id="{96278023-F617-4B0C-9619-C31498491E89}"/>
              </a:ext>
            </a:extLst>
          </p:cNvPr>
          <p:cNvPicPr>
            <a:picLocks noChangeAspect="1"/>
          </p:cNvPicPr>
          <p:nvPr/>
        </p:nvPicPr>
        <p:blipFill>
          <a:blip r:embed="rId2"/>
          <a:stretch>
            <a:fillRect/>
          </a:stretch>
        </p:blipFill>
        <p:spPr>
          <a:xfrm>
            <a:off x="7681680" y="2468276"/>
            <a:ext cx="3700318" cy="352164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470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descr="https://cdn.discordapp.com/attachments/570700238264729688/598169712068919308/unknown.png">
            <a:extLst>
              <a:ext uri="{FF2B5EF4-FFF2-40B4-BE49-F238E27FC236}">
                <a16:creationId xmlns:a16="http://schemas.microsoft.com/office/drawing/2014/main" id="{6E2D450E-25B9-427C-BB95-B0448C385A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63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74" name="Picture 2" descr="https://cdn.discordapp.com/attachments/570700238264729688/598169885381623838/unknown.png">
            <a:extLst>
              <a:ext uri="{FF2B5EF4-FFF2-40B4-BE49-F238E27FC236}">
                <a16:creationId xmlns:a16="http://schemas.microsoft.com/office/drawing/2014/main" id="{49A0620F-6000-42E5-AA61-B51863D82F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9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BB13-E954-4052-AC1E-6F8B7FFA575E}"/>
              </a:ext>
            </a:extLst>
          </p:cNvPr>
          <p:cNvSpPr>
            <a:spLocks noGrp="1"/>
          </p:cNvSpPr>
          <p:nvPr>
            <p:ph type="ctrTitle"/>
          </p:nvPr>
        </p:nvSpPr>
        <p:spPr/>
        <p:txBody>
          <a:bodyPr/>
          <a:lstStyle/>
          <a:p>
            <a:r>
              <a:rPr lang="de-DE" dirty="0"/>
              <a:t>Interaction</a:t>
            </a:r>
          </a:p>
        </p:txBody>
      </p:sp>
      <p:sp>
        <p:nvSpPr>
          <p:cNvPr id="3" name="Subtitle 2">
            <a:extLst>
              <a:ext uri="{FF2B5EF4-FFF2-40B4-BE49-F238E27FC236}">
                <a16:creationId xmlns:a16="http://schemas.microsoft.com/office/drawing/2014/main" id="{0EE7556C-9A2C-4CD5-B923-6029C2A26376}"/>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255005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0EE-B007-4DDC-BB8B-345B946ED837}"/>
              </a:ext>
            </a:extLst>
          </p:cNvPr>
          <p:cNvSpPr>
            <a:spLocks noGrp="1"/>
          </p:cNvSpPr>
          <p:nvPr>
            <p:ph type="title"/>
          </p:nvPr>
        </p:nvSpPr>
        <p:spPr>
          <a:xfrm>
            <a:off x="810000" y="447188"/>
            <a:ext cx="10571998" cy="970450"/>
          </a:xfrm>
        </p:spPr>
        <p:txBody>
          <a:bodyPr>
            <a:normAutofit/>
          </a:bodyPr>
          <a:lstStyle/>
          <a:p>
            <a:r>
              <a:rPr lang="de-DE" dirty="0"/>
              <a:t>Interaction</a:t>
            </a:r>
          </a:p>
        </p:txBody>
      </p:sp>
      <p:sp>
        <p:nvSpPr>
          <p:cNvPr id="3" name="Content Placeholder 2">
            <a:extLst>
              <a:ext uri="{FF2B5EF4-FFF2-40B4-BE49-F238E27FC236}">
                <a16:creationId xmlns:a16="http://schemas.microsoft.com/office/drawing/2014/main" id="{A686B54A-64F5-418D-B7BE-9AFBB456D57C}"/>
              </a:ext>
            </a:extLst>
          </p:cNvPr>
          <p:cNvSpPr>
            <a:spLocks noGrp="1"/>
          </p:cNvSpPr>
          <p:nvPr>
            <p:ph idx="1"/>
          </p:nvPr>
        </p:nvSpPr>
        <p:spPr>
          <a:xfrm>
            <a:off x="810000" y="2349921"/>
            <a:ext cx="7199220" cy="4164066"/>
          </a:xfrm>
        </p:spPr>
        <p:txBody>
          <a:bodyPr>
            <a:normAutofit/>
          </a:bodyPr>
          <a:lstStyle/>
          <a:p>
            <a:pPr>
              <a:lnSpc>
                <a:spcPct val="90000"/>
              </a:lnSpc>
            </a:pPr>
            <a:r>
              <a:rPr lang="de-DE" sz="2000" dirty="0"/>
              <a:t>Steuerung</a:t>
            </a:r>
          </a:p>
          <a:p>
            <a:pPr lvl="1">
              <a:lnSpc>
                <a:spcPct val="90000"/>
              </a:lnSpc>
            </a:pPr>
            <a:r>
              <a:rPr lang="de-DE" sz="1800" dirty="0"/>
              <a:t>Maus</a:t>
            </a:r>
          </a:p>
          <a:p>
            <a:pPr lvl="2">
              <a:lnSpc>
                <a:spcPct val="90000"/>
              </a:lnSpc>
            </a:pPr>
            <a:r>
              <a:rPr lang="de-DE" sz="1600" dirty="0"/>
              <a:t>Zielen</a:t>
            </a:r>
          </a:p>
          <a:p>
            <a:pPr lvl="2">
              <a:lnSpc>
                <a:spcPct val="90000"/>
              </a:lnSpc>
            </a:pPr>
            <a:r>
              <a:rPr lang="de-DE" sz="1600" dirty="0"/>
              <a:t>Schießen</a:t>
            </a:r>
          </a:p>
          <a:p>
            <a:pPr lvl="1">
              <a:lnSpc>
                <a:spcPct val="90000"/>
              </a:lnSpc>
            </a:pPr>
            <a:r>
              <a:rPr lang="de-DE" sz="1800" dirty="0"/>
              <a:t>Tastatur</a:t>
            </a:r>
          </a:p>
          <a:p>
            <a:pPr lvl="2">
              <a:lnSpc>
                <a:spcPct val="90000"/>
              </a:lnSpc>
            </a:pPr>
            <a:r>
              <a:rPr lang="de-DE" sz="1600" dirty="0"/>
              <a:t>Bewegen</a:t>
            </a:r>
          </a:p>
          <a:p>
            <a:pPr lvl="2">
              <a:lnSpc>
                <a:spcPct val="90000"/>
              </a:lnSpc>
            </a:pPr>
            <a:r>
              <a:rPr lang="de-DE" sz="1600" dirty="0"/>
              <a:t>Mit NPCs und Gegenständen interagieren</a:t>
            </a:r>
          </a:p>
          <a:p>
            <a:pPr>
              <a:lnSpc>
                <a:spcPct val="90000"/>
              </a:lnSpc>
            </a:pPr>
            <a:r>
              <a:rPr lang="de-DE" sz="2000" dirty="0"/>
              <a:t>User Feedback</a:t>
            </a:r>
          </a:p>
          <a:p>
            <a:pPr>
              <a:lnSpc>
                <a:spcPct val="90000"/>
              </a:lnSpc>
            </a:pPr>
            <a:r>
              <a:rPr lang="de-DE" sz="2000" dirty="0"/>
              <a:t>Consistency</a:t>
            </a:r>
          </a:p>
          <a:p>
            <a:pPr>
              <a:lnSpc>
                <a:spcPct val="90000"/>
              </a:lnSpc>
            </a:pPr>
            <a:r>
              <a:rPr lang="de-DE" sz="2000" dirty="0" err="1"/>
              <a:t>Camera</a:t>
            </a:r>
            <a:endParaRPr lang="de-DE" sz="2000" dirty="0"/>
          </a:p>
        </p:txBody>
      </p:sp>
      <p:pic>
        <p:nvPicPr>
          <p:cNvPr id="7" name="Picture 6" descr="A screenshot of a cell phone&#10;&#10;Description automatically generated">
            <a:extLst>
              <a:ext uri="{FF2B5EF4-FFF2-40B4-BE49-F238E27FC236}">
                <a16:creationId xmlns:a16="http://schemas.microsoft.com/office/drawing/2014/main" id="{220565F5-64A8-4BC8-A212-78488FDD800D}"/>
              </a:ext>
            </a:extLst>
          </p:cNvPr>
          <p:cNvPicPr>
            <a:picLocks noChangeAspect="1"/>
          </p:cNvPicPr>
          <p:nvPr/>
        </p:nvPicPr>
        <p:blipFill>
          <a:blip r:embed="rId2"/>
          <a:stretch>
            <a:fillRect/>
          </a:stretch>
        </p:blipFill>
        <p:spPr>
          <a:xfrm>
            <a:off x="7325591" y="2047388"/>
            <a:ext cx="4056407" cy="2281728"/>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426CFBB1-B6B9-42BF-B82A-F93B597800A8}"/>
              </a:ext>
            </a:extLst>
          </p:cNvPr>
          <p:cNvPicPr>
            <a:picLocks noChangeAspect="1"/>
          </p:cNvPicPr>
          <p:nvPr/>
        </p:nvPicPr>
        <p:blipFill>
          <a:blip r:embed="rId3"/>
          <a:stretch>
            <a:fillRect/>
          </a:stretch>
        </p:blipFill>
        <p:spPr>
          <a:xfrm>
            <a:off x="7325590" y="4449433"/>
            <a:ext cx="4056407" cy="206667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877166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9791-889F-43D3-976C-D9B1BCFA1E1D}"/>
              </a:ext>
            </a:extLst>
          </p:cNvPr>
          <p:cNvSpPr>
            <a:spLocks noGrp="1"/>
          </p:cNvSpPr>
          <p:nvPr>
            <p:ph type="title"/>
          </p:nvPr>
        </p:nvSpPr>
        <p:spPr>
          <a:xfrm>
            <a:off x="810000" y="447188"/>
            <a:ext cx="10571998" cy="970450"/>
          </a:xfrm>
        </p:spPr>
        <p:txBody>
          <a:bodyPr>
            <a:normAutofit/>
          </a:bodyPr>
          <a:lstStyle/>
          <a:p>
            <a:r>
              <a:rPr lang="de-DE" dirty="0"/>
              <a:t>Interaction - UI</a:t>
            </a:r>
          </a:p>
        </p:txBody>
      </p:sp>
      <p:sp>
        <p:nvSpPr>
          <p:cNvPr id="3" name="Content Placeholder 2">
            <a:extLst>
              <a:ext uri="{FF2B5EF4-FFF2-40B4-BE49-F238E27FC236}">
                <a16:creationId xmlns:a16="http://schemas.microsoft.com/office/drawing/2014/main" id="{0233C71B-F4BE-487D-81DA-999BEDC3F4A9}"/>
              </a:ext>
            </a:extLst>
          </p:cNvPr>
          <p:cNvSpPr>
            <a:spLocks noGrp="1"/>
          </p:cNvSpPr>
          <p:nvPr>
            <p:ph idx="1"/>
          </p:nvPr>
        </p:nvSpPr>
        <p:spPr>
          <a:xfrm>
            <a:off x="810000" y="2296391"/>
            <a:ext cx="4873336" cy="4457700"/>
          </a:xfrm>
        </p:spPr>
        <p:txBody>
          <a:bodyPr>
            <a:normAutofit fontScale="92500" lnSpcReduction="10000"/>
          </a:bodyPr>
          <a:lstStyle/>
          <a:p>
            <a:r>
              <a:rPr lang="de-DE" sz="2000" dirty="0"/>
              <a:t>Basiert auf </a:t>
            </a:r>
            <a:r>
              <a:rPr lang="de-DE" sz="2000" dirty="0" err="1"/>
              <a:t>DialogTree</a:t>
            </a:r>
            <a:endParaRPr lang="de-DE" sz="2000" dirty="0"/>
          </a:p>
          <a:p>
            <a:r>
              <a:rPr lang="de-DE" sz="2000" dirty="0" err="1"/>
              <a:t>DialogTree</a:t>
            </a:r>
            <a:r>
              <a:rPr lang="de-DE" sz="2000" dirty="0"/>
              <a:t> liefert auszugebenden Text &amp; Antwortmöglichkeiten</a:t>
            </a:r>
          </a:p>
          <a:p>
            <a:r>
              <a:rPr lang="de-DE" sz="2000" dirty="0" err="1"/>
              <a:t>PrerequisiteNode</a:t>
            </a:r>
            <a:r>
              <a:rPr lang="de-DE" sz="2000" dirty="0"/>
              <a:t> gibt basierend auf Vorbedingungen zusätzliche Antworten</a:t>
            </a:r>
          </a:p>
          <a:p>
            <a:r>
              <a:rPr lang="de-DE" sz="2000" dirty="0" err="1"/>
              <a:t>NPCActionNode</a:t>
            </a:r>
            <a:r>
              <a:rPr lang="de-DE" sz="2000" dirty="0"/>
              <a:t> kann Aktionen ausführen lassen</a:t>
            </a:r>
          </a:p>
          <a:p>
            <a:r>
              <a:rPr lang="de-DE" sz="2000" dirty="0"/>
              <a:t>Ermöglicht dynamisches Erweitern von Antwortmöglichkeiten</a:t>
            </a:r>
          </a:p>
          <a:p>
            <a:r>
              <a:rPr lang="de-DE" sz="2000" dirty="0" err="1"/>
              <a:t>HeatlhBar</a:t>
            </a:r>
            <a:r>
              <a:rPr lang="de-DE" sz="2000" dirty="0"/>
              <a:t> basiert auf Slidern, welche aus einer „</a:t>
            </a:r>
            <a:r>
              <a:rPr lang="de-DE" sz="2000" dirty="0" err="1"/>
              <a:t>HealthComponent</a:t>
            </a:r>
            <a:r>
              <a:rPr lang="de-DE" sz="2000" dirty="0"/>
              <a:t>“ den maximalen und aktuellen HP-Wert entnimmt</a:t>
            </a:r>
          </a:p>
        </p:txBody>
      </p:sp>
      <p:pic>
        <p:nvPicPr>
          <p:cNvPr id="6" name="Picture 2" descr="https://cdn.discordapp.com/attachments/570700238264729688/598176622595801098/unknown.png">
            <a:extLst>
              <a:ext uri="{FF2B5EF4-FFF2-40B4-BE49-F238E27FC236}">
                <a16:creationId xmlns:a16="http://schemas.microsoft.com/office/drawing/2014/main" id="{7C35D4D8-954C-4428-9B59-67BC2EA805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436"/>
          <a:stretch/>
        </p:blipFill>
        <p:spPr bwMode="auto">
          <a:xfrm>
            <a:off x="5863737" y="3065318"/>
            <a:ext cx="6148432" cy="2913140"/>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6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FA38-592D-4A86-A3CE-0CA01E9366E4}"/>
              </a:ext>
            </a:extLst>
          </p:cNvPr>
          <p:cNvSpPr>
            <a:spLocks noGrp="1"/>
          </p:cNvSpPr>
          <p:nvPr>
            <p:ph type="ctrTitle"/>
          </p:nvPr>
        </p:nvSpPr>
        <p:spPr/>
        <p:txBody>
          <a:bodyPr/>
          <a:lstStyle/>
          <a:p>
            <a:r>
              <a:rPr lang="de-DE" dirty="0"/>
              <a:t>AI</a:t>
            </a:r>
          </a:p>
        </p:txBody>
      </p:sp>
      <p:sp>
        <p:nvSpPr>
          <p:cNvPr id="3" name="Subtitle 2">
            <a:extLst>
              <a:ext uri="{FF2B5EF4-FFF2-40B4-BE49-F238E27FC236}">
                <a16:creationId xmlns:a16="http://schemas.microsoft.com/office/drawing/2014/main" id="{DC85196D-6BFC-4BDC-970F-C18C4AF5236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24458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9F1923-7530-4C80-97B0-0E255ED72E52}"/>
              </a:ext>
            </a:extLst>
          </p:cNvPr>
          <p:cNvSpPr>
            <a:spLocks noGrp="1"/>
          </p:cNvSpPr>
          <p:nvPr>
            <p:ph type="title"/>
          </p:nvPr>
        </p:nvSpPr>
        <p:spPr>
          <a:xfrm>
            <a:off x="810000" y="447188"/>
            <a:ext cx="10571998" cy="970450"/>
          </a:xfrm>
        </p:spPr>
        <p:txBody>
          <a:bodyPr>
            <a:normAutofit/>
          </a:bodyPr>
          <a:lstStyle/>
          <a:p>
            <a:r>
              <a:rPr lang="de-DE" dirty="0"/>
              <a:t>AI &amp; Scripting</a:t>
            </a:r>
          </a:p>
        </p:txBody>
      </p:sp>
      <p:sp>
        <p:nvSpPr>
          <p:cNvPr id="7" name="Content Placeholder 6">
            <a:extLst>
              <a:ext uri="{FF2B5EF4-FFF2-40B4-BE49-F238E27FC236}">
                <a16:creationId xmlns:a16="http://schemas.microsoft.com/office/drawing/2014/main" id="{FFBE3B97-FA77-447D-94B7-5102B67277A3}"/>
              </a:ext>
            </a:extLst>
          </p:cNvPr>
          <p:cNvSpPr>
            <a:spLocks noGrp="1"/>
          </p:cNvSpPr>
          <p:nvPr>
            <p:ph idx="1"/>
          </p:nvPr>
        </p:nvSpPr>
        <p:spPr>
          <a:xfrm>
            <a:off x="818713" y="2234045"/>
            <a:ext cx="4761205" cy="3811155"/>
          </a:xfrm>
        </p:spPr>
        <p:txBody>
          <a:bodyPr>
            <a:normAutofit/>
          </a:bodyPr>
          <a:lstStyle/>
          <a:p>
            <a:r>
              <a:rPr lang="de-DE" dirty="0"/>
              <a:t>A*-</a:t>
            </a:r>
            <a:r>
              <a:rPr lang="de-DE" dirty="0" err="1"/>
              <a:t>Pathfinding</a:t>
            </a:r>
            <a:endParaRPr lang="de-DE" dirty="0"/>
          </a:p>
          <a:p>
            <a:r>
              <a:rPr lang="de-DE" dirty="0" err="1"/>
              <a:t>Behaviour</a:t>
            </a:r>
            <a:r>
              <a:rPr lang="de-DE" dirty="0"/>
              <a:t> </a:t>
            </a:r>
            <a:r>
              <a:rPr lang="de-DE" dirty="0" err="1"/>
              <a:t>trees</a:t>
            </a:r>
            <a:endParaRPr lang="de-DE" dirty="0"/>
          </a:p>
          <a:p>
            <a:endParaRPr lang="de-DE" dirty="0"/>
          </a:p>
          <a:p>
            <a:r>
              <a:rPr lang="de-DE" dirty="0"/>
              <a:t>Time Travel</a:t>
            </a:r>
          </a:p>
          <a:p>
            <a:r>
              <a:rPr lang="de-DE" dirty="0" err="1"/>
              <a:t>EventSystem</a:t>
            </a:r>
            <a:endParaRPr lang="de-DE" dirty="0"/>
          </a:p>
          <a:p>
            <a:r>
              <a:rPr lang="de-DE" dirty="0"/>
              <a:t>Animation</a:t>
            </a:r>
          </a:p>
        </p:txBody>
      </p:sp>
      <p:pic>
        <p:nvPicPr>
          <p:cNvPr id="9" name="Picture 8">
            <a:extLst>
              <a:ext uri="{FF2B5EF4-FFF2-40B4-BE49-F238E27FC236}">
                <a16:creationId xmlns:a16="http://schemas.microsoft.com/office/drawing/2014/main" id="{DA84A005-CEAA-4418-B1C4-7B0145C5CE3C}"/>
              </a:ext>
            </a:extLst>
          </p:cNvPr>
          <p:cNvPicPr>
            <a:picLocks noChangeAspect="1"/>
          </p:cNvPicPr>
          <p:nvPr/>
        </p:nvPicPr>
        <p:blipFill>
          <a:blip r:embed="rId2"/>
          <a:stretch>
            <a:fillRect/>
          </a:stretch>
        </p:blipFill>
        <p:spPr>
          <a:xfrm>
            <a:off x="6362784" y="2413000"/>
            <a:ext cx="5293336"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57739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D7A5E5-DA32-4C01-A50E-2A1A002834D1}"/>
              </a:ext>
            </a:extLst>
          </p:cNvPr>
          <p:cNvSpPr>
            <a:spLocks noGrp="1"/>
          </p:cNvSpPr>
          <p:nvPr>
            <p:ph type="ctrTitle"/>
          </p:nvPr>
        </p:nvSpPr>
        <p:spPr/>
        <p:txBody>
          <a:bodyPr/>
          <a:lstStyle/>
          <a:p>
            <a:r>
              <a:rPr lang="de-DE"/>
              <a:t>Overview</a:t>
            </a:r>
            <a:endParaRPr lang="de-DE" dirty="0"/>
          </a:p>
        </p:txBody>
      </p:sp>
      <p:sp>
        <p:nvSpPr>
          <p:cNvPr id="3" name="Subtitle 2">
            <a:extLst>
              <a:ext uri="{FF2B5EF4-FFF2-40B4-BE49-F238E27FC236}">
                <a16:creationId xmlns:a16="http://schemas.microsoft.com/office/drawing/2014/main" id="{08F528DF-FA2B-4321-837A-B607503D34B2}"/>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64411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146" name="Picture 2" descr="https://cdn.discordapp.com/attachments/570700238264729688/598175048037171203/unknown.png">
            <a:extLst>
              <a:ext uri="{FF2B5EF4-FFF2-40B4-BE49-F238E27FC236}">
                <a16:creationId xmlns:a16="http://schemas.microsoft.com/office/drawing/2014/main" id="{6D55A932-745C-493E-A1E0-F73D3DD42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 b="331"/>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86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62BE-613B-4D18-9D62-A3CB83D56157}"/>
              </a:ext>
            </a:extLst>
          </p:cNvPr>
          <p:cNvSpPr>
            <a:spLocks noGrp="1"/>
          </p:cNvSpPr>
          <p:nvPr>
            <p:ph type="ctrTitle"/>
          </p:nvPr>
        </p:nvSpPr>
        <p:spPr/>
        <p:txBody>
          <a:bodyPr/>
          <a:lstStyle/>
          <a:p>
            <a:r>
              <a:rPr lang="de-DE" dirty="0" err="1"/>
              <a:t>Lessons</a:t>
            </a:r>
            <a:r>
              <a:rPr lang="de-DE" dirty="0"/>
              <a:t> </a:t>
            </a:r>
            <a:r>
              <a:rPr lang="de-DE" dirty="0" err="1"/>
              <a:t>Learned</a:t>
            </a:r>
            <a:endParaRPr lang="de-DE" dirty="0"/>
          </a:p>
        </p:txBody>
      </p:sp>
      <p:sp>
        <p:nvSpPr>
          <p:cNvPr id="3" name="Subtitle 2">
            <a:extLst>
              <a:ext uri="{FF2B5EF4-FFF2-40B4-BE49-F238E27FC236}">
                <a16:creationId xmlns:a16="http://schemas.microsoft.com/office/drawing/2014/main" id="{D4EDE93D-36ED-484E-9160-5802B742F00F}"/>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285841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3DCE-7AFD-40E5-8558-EA93B8E13D9B}"/>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Content Placeholder 2">
            <a:extLst>
              <a:ext uri="{FF2B5EF4-FFF2-40B4-BE49-F238E27FC236}">
                <a16:creationId xmlns:a16="http://schemas.microsoft.com/office/drawing/2014/main" id="{201E6925-B1EA-4446-8DAB-9BAFD5857D07}"/>
              </a:ext>
            </a:extLst>
          </p:cNvPr>
          <p:cNvSpPr>
            <a:spLocks noGrp="1"/>
          </p:cNvSpPr>
          <p:nvPr>
            <p:ph idx="1"/>
          </p:nvPr>
        </p:nvSpPr>
        <p:spPr/>
        <p:txBody>
          <a:bodyPr/>
          <a:lstStyle/>
          <a:p>
            <a:r>
              <a:rPr lang="de-DE" dirty="0"/>
              <a:t>Zeitplanung größtenteils gut geschätzt</a:t>
            </a:r>
          </a:p>
          <a:p>
            <a:r>
              <a:rPr lang="de-DE" dirty="0"/>
              <a:t>Zeit &amp; Aufwand anderer Veranstaltungen unterschätzt</a:t>
            </a:r>
          </a:p>
          <a:p>
            <a:r>
              <a:rPr lang="de-DE" dirty="0"/>
              <a:t>Kommunikation</a:t>
            </a:r>
          </a:p>
          <a:p>
            <a:r>
              <a:rPr lang="de-DE" dirty="0"/>
              <a:t>External </a:t>
            </a:r>
            <a:r>
              <a:rPr lang="de-DE" dirty="0" err="1"/>
              <a:t>playtesting</a:t>
            </a:r>
            <a:endParaRPr lang="de-DE" dirty="0"/>
          </a:p>
        </p:txBody>
      </p:sp>
    </p:spTree>
    <p:extLst>
      <p:ext uri="{BB962C8B-B14F-4D97-AF65-F5344CB8AC3E}">
        <p14:creationId xmlns:p14="http://schemas.microsoft.com/office/powerpoint/2010/main" val="62097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874F1482-69C3-47D5-95FE-67C0FA2D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28A975-B86E-461F-BF29-DA4643475BD3}"/>
              </a:ext>
            </a:extLst>
          </p:cNvPr>
          <p:cNvSpPr>
            <a:spLocks noGrp="1"/>
          </p:cNvSpPr>
          <p:nvPr>
            <p:ph type="title"/>
          </p:nvPr>
        </p:nvSpPr>
        <p:spPr>
          <a:xfrm>
            <a:off x="818712" y="156113"/>
            <a:ext cx="10571998" cy="970450"/>
          </a:xfrm>
          <a:effectLst/>
        </p:spPr>
        <p:txBody>
          <a:bodyPr anchor="ctr">
            <a:normAutofit/>
          </a:bodyPr>
          <a:lstStyle/>
          <a:p>
            <a:pPr algn="ctr"/>
            <a:r>
              <a:rPr lang="de-DE" sz="3200" dirty="0" err="1">
                <a:solidFill>
                  <a:schemeClr val="tx1"/>
                </a:solidFill>
              </a:rPr>
              <a:t>Overview</a:t>
            </a:r>
            <a:endParaRPr lang="de-DE" sz="3200" dirty="0">
              <a:solidFill>
                <a:schemeClr val="tx1"/>
              </a:solidFill>
            </a:endParaRPr>
          </a:p>
        </p:txBody>
      </p:sp>
      <p:sp>
        <p:nvSpPr>
          <p:cNvPr id="5" name="Content Placeholder 4">
            <a:extLst>
              <a:ext uri="{FF2B5EF4-FFF2-40B4-BE49-F238E27FC236}">
                <a16:creationId xmlns:a16="http://schemas.microsoft.com/office/drawing/2014/main" id="{11A05852-97E5-473D-9EDD-F6086B755FFB}"/>
              </a:ext>
            </a:extLst>
          </p:cNvPr>
          <p:cNvSpPr>
            <a:spLocks noGrp="1"/>
          </p:cNvSpPr>
          <p:nvPr>
            <p:ph idx="1"/>
          </p:nvPr>
        </p:nvSpPr>
        <p:spPr>
          <a:xfrm>
            <a:off x="818712" y="1126563"/>
            <a:ext cx="10554574" cy="4120693"/>
          </a:xfrm>
          <a:effectLst/>
        </p:spPr>
        <p:txBody>
          <a:bodyPr anchor="ctr">
            <a:normAutofit fontScale="85000" lnSpcReduction="20000"/>
          </a:bodyPr>
          <a:lstStyle/>
          <a:p>
            <a:r>
              <a:rPr lang="de-DE" dirty="0"/>
              <a:t>Core Gameplay</a:t>
            </a:r>
          </a:p>
          <a:p>
            <a:r>
              <a:rPr lang="de-DE" dirty="0"/>
              <a:t>MDA-Framework</a:t>
            </a:r>
          </a:p>
          <a:p>
            <a:pPr lvl="1"/>
            <a:r>
              <a:rPr lang="de-DE" dirty="0" err="1"/>
              <a:t>Mechanics</a:t>
            </a:r>
            <a:endParaRPr lang="de-DE" dirty="0"/>
          </a:p>
          <a:p>
            <a:pPr lvl="2"/>
            <a:r>
              <a:rPr lang="de-DE" dirty="0"/>
              <a:t>Balance</a:t>
            </a:r>
          </a:p>
          <a:p>
            <a:pPr lvl="2"/>
            <a:r>
              <a:rPr lang="de-DE" dirty="0" err="1"/>
              <a:t>Boundaries</a:t>
            </a:r>
            <a:endParaRPr lang="de-DE" dirty="0"/>
          </a:p>
          <a:p>
            <a:pPr lvl="1"/>
            <a:r>
              <a:rPr lang="de-DE" dirty="0"/>
              <a:t>Dynamics</a:t>
            </a:r>
          </a:p>
          <a:p>
            <a:pPr lvl="2"/>
            <a:r>
              <a:rPr lang="de-DE" dirty="0"/>
              <a:t>Gameplay Loop</a:t>
            </a:r>
          </a:p>
          <a:p>
            <a:pPr lvl="1"/>
            <a:r>
              <a:rPr lang="de-DE" dirty="0" err="1"/>
              <a:t>Aesthetics</a:t>
            </a:r>
            <a:endParaRPr lang="de-DE" dirty="0"/>
          </a:p>
          <a:p>
            <a:pPr lvl="2"/>
            <a:r>
              <a:rPr lang="de-DE" dirty="0"/>
              <a:t>Ludologie</a:t>
            </a:r>
          </a:p>
          <a:p>
            <a:pPr lvl="2"/>
            <a:r>
              <a:rPr lang="de-DE" dirty="0" err="1"/>
              <a:t>Funativity</a:t>
            </a:r>
            <a:endParaRPr lang="de-DE" dirty="0"/>
          </a:p>
          <a:p>
            <a:pPr lvl="2"/>
            <a:r>
              <a:rPr lang="de-DE" dirty="0"/>
              <a:t>Grafik</a:t>
            </a:r>
          </a:p>
          <a:p>
            <a:r>
              <a:rPr lang="de-DE" dirty="0"/>
              <a:t>Interaction</a:t>
            </a:r>
          </a:p>
          <a:p>
            <a:r>
              <a:rPr lang="de-DE" dirty="0"/>
              <a:t>AI &amp; Scripting</a:t>
            </a:r>
          </a:p>
          <a:p>
            <a:r>
              <a:rPr lang="de-DE" dirty="0" err="1"/>
              <a:t>Lessons</a:t>
            </a:r>
            <a:r>
              <a:rPr lang="de-DE" dirty="0"/>
              <a:t> </a:t>
            </a:r>
            <a:r>
              <a:rPr lang="de-DE" dirty="0" err="1"/>
              <a:t>learned</a:t>
            </a:r>
            <a:endParaRPr lang="de-DE" dirty="0"/>
          </a:p>
        </p:txBody>
      </p:sp>
      <p:sp>
        <p:nvSpPr>
          <p:cNvPr id="17" name="Freeform: Shape 11">
            <a:extLst>
              <a:ext uri="{FF2B5EF4-FFF2-40B4-BE49-F238E27FC236}">
                <a16:creationId xmlns:a16="http://schemas.microsoft.com/office/drawing/2014/main" id="{41CA5367-149E-428C-B4D8-C1ECC9EAF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352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F5B4-1229-4E1B-A4AD-110793F06EC6}"/>
              </a:ext>
            </a:extLst>
          </p:cNvPr>
          <p:cNvSpPr>
            <a:spLocks noGrp="1"/>
          </p:cNvSpPr>
          <p:nvPr>
            <p:ph type="ctrTitle"/>
          </p:nvPr>
        </p:nvSpPr>
        <p:spPr/>
        <p:txBody>
          <a:bodyPr/>
          <a:lstStyle/>
          <a:p>
            <a:r>
              <a:rPr lang="de-DE" dirty="0"/>
              <a:t>Core Gameplay</a:t>
            </a:r>
          </a:p>
        </p:txBody>
      </p:sp>
      <p:sp>
        <p:nvSpPr>
          <p:cNvPr id="6" name="Subtitle 5">
            <a:extLst>
              <a:ext uri="{FF2B5EF4-FFF2-40B4-BE49-F238E27FC236}">
                <a16:creationId xmlns:a16="http://schemas.microsoft.com/office/drawing/2014/main" id="{04F46EF2-F4F7-488F-8B8F-429A6DE92585}"/>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45643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4" name="Rectangle 76">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cdn.discordapp.com/attachments/570700238264729688/598151808661061637/unknown.png">
            <a:extLst>
              <a:ext uri="{FF2B5EF4-FFF2-40B4-BE49-F238E27FC236}">
                <a16:creationId xmlns:a16="http://schemas.microsoft.com/office/drawing/2014/main" id="{B131B0DC-C5E3-4E9C-A8AC-98AECC98A49C}"/>
              </a:ext>
            </a:extLst>
          </p:cNvPr>
          <p:cNvPicPr>
            <a:picLocks noChangeAspect="1" noChangeArrowheads="1"/>
          </p:cNvPicPr>
          <p:nvPr/>
        </p:nvPicPr>
        <p:blipFill rotWithShape="1">
          <a:blip r:embed="rId3">
            <a:alphaModFix amt="97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06A5E0EA-DCFA-4F18-83B9-CEA60AA3B319}"/>
              </a:ext>
            </a:extLst>
          </p:cNvPr>
          <p:cNvSpPr>
            <a:spLocks noGrp="1"/>
          </p:cNvSpPr>
          <p:nvPr>
            <p:ph type="ctrTitle"/>
          </p:nvPr>
        </p:nvSpPr>
        <p:spPr>
          <a:xfrm>
            <a:off x="165765" y="1506682"/>
            <a:ext cx="5414153" cy="4426528"/>
          </a:xfrm>
          <a:effectLst>
            <a:outerShdw blurRad="241300" dir="14400000">
              <a:srgbClr val="000000"/>
            </a:outerShdw>
          </a:effectLst>
        </p:spPr>
        <p:txBody>
          <a:bodyPr>
            <a:normAutofit fontScale="90000"/>
          </a:bodyPr>
          <a:lstStyle/>
          <a:p>
            <a:pPr>
              <a:lnSpc>
                <a:spcPct val="90000"/>
              </a:lnSpc>
            </a:pPr>
            <a:r>
              <a:rPr lang="de-DE" sz="3400" dirty="0">
                <a:effectLst>
                  <a:outerShdw blurRad="50800" dist="38100" algn="l" rotWithShape="0">
                    <a:prstClr val="black">
                      <a:alpha val="40000"/>
                    </a:prstClr>
                  </a:outerShdw>
                </a:effectLst>
              </a:rPr>
              <a:t>Der Spieler bewegt sich in einer zweidimensionalen Welt aus der isometrischen Perspektive, er verteidigt sich gegen Zombies und nutzt Zeitreisetechnologie um Dialoge mit NPCs zu führen, Spielobjekte zu finden um so die Kolonie zu retten.</a:t>
            </a:r>
          </a:p>
        </p:txBody>
      </p:sp>
    </p:spTree>
    <p:extLst>
      <p:ext uri="{BB962C8B-B14F-4D97-AF65-F5344CB8AC3E}">
        <p14:creationId xmlns:p14="http://schemas.microsoft.com/office/powerpoint/2010/main" val="262895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01E7AB-D6A9-48A9-AE67-C8F1064AE93B}"/>
              </a:ext>
            </a:extLst>
          </p:cNvPr>
          <p:cNvSpPr>
            <a:spLocks noGrp="1"/>
          </p:cNvSpPr>
          <p:nvPr>
            <p:ph type="ctrTitle"/>
          </p:nvPr>
        </p:nvSpPr>
        <p:spPr/>
        <p:txBody>
          <a:bodyPr/>
          <a:lstStyle/>
          <a:p>
            <a:r>
              <a:rPr lang="de-DE" dirty="0"/>
              <a:t>MDA-Framework</a:t>
            </a:r>
          </a:p>
        </p:txBody>
      </p:sp>
      <p:sp>
        <p:nvSpPr>
          <p:cNvPr id="5" name="Subtitle 4">
            <a:extLst>
              <a:ext uri="{FF2B5EF4-FFF2-40B4-BE49-F238E27FC236}">
                <a16:creationId xmlns:a16="http://schemas.microsoft.com/office/drawing/2014/main" id="{17837A91-1969-4046-BDE6-FCF2BE67013C}"/>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202587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BEA32-5F4E-402B-B07A-3D331E33E616}"/>
              </a:ext>
            </a:extLst>
          </p:cNvPr>
          <p:cNvSpPr>
            <a:spLocks noGrp="1"/>
          </p:cNvSpPr>
          <p:nvPr>
            <p:ph type="title"/>
          </p:nvPr>
        </p:nvSpPr>
        <p:spPr/>
        <p:txBody>
          <a:bodyPr/>
          <a:lstStyle/>
          <a:p>
            <a:r>
              <a:rPr lang="de-DE" dirty="0" err="1"/>
              <a:t>Mechanics</a:t>
            </a:r>
            <a:endParaRPr lang="de-DE" dirty="0"/>
          </a:p>
        </p:txBody>
      </p:sp>
      <p:sp>
        <p:nvSpPr>
          <p:cNvPr id="5" name="Content Placeholder 4">
            <a:extLst>
              <a:ext uri="{FF2B5EF4-FFF2-40B4-BE49-F238E27FC236}">
                <a16:creationId xmlns:a16="http://schemas.microsoft.com/office/drawing/2014/main" id="{8C4679C6-B82B-4AA7-82CA-9C79B9902547}"/>
              </a:ext>
            </a:extLst>
          </p:cNvPr>
          <p:cNvSpPr>
            <a:spLocks noGrp="1"/>
          </p:cNvSpPr>
          <p:nvPr>
            <p:ph idx="1"/>
          </p:nvPr>
        </p:nvSpPr>
        <p:spPr>
          <a:xfrm>
            <a:off x="665018" y="2182091"/>
            <a:ext cx="10708268" cy="4301836"/>
          </a:xfrm>
        </p:spPr>
        <p:txBody>
          <a:bodyPr>
            <a:normAutofit fontScale="92500" lnSpcReduction="20000"/>
          </a:bodyPr>
          <a:lstStyle/>
          <a:p>
            <a:r>
              <a:rPr lang="de-DE" sz="1600" dirty="0"/>
              <a:t>Gegenwart</a:t>
            </a:r>
          </a:p>
          <a:p>
            <a:pPr lvl="1"/>
            <a:r>
              <a:rPr lang="de-DE" dirty="0"/>
              <a:t>Munition</a:t>
            </a:r>
          </a:p>
          <a:p>
            <a:pPr lvl="1"/>
            <a:r>
              <a:rPr lang="de-DE" i="1" dirty="0"/>
              <a:t>Sauerstoff</a:t>
            </a:r>
          </a:p>
          <a:p>
            <a:pPr lvl="1"/>
            <a:r>
              <a:rPr lang="de-DE" dirty="0"/>
              <a:t>Zombies</a:t>
            </a:r>
          </a:p>
          <a:p>
            <a:r>
              <a:rPr lang="de-DE" sz="1600" dirty="0"/>
              <a:t>Vergangenheit</a:t>
            </a:r>
          </a:p>
          <a:p>
            <a:pPr lvl="1"/>
            <a:r>
              <a:rPr lang="de-DE" dirty="0"/>
              <a:t>NPCs</a:t>
            </a:r>
          </a:p>
          <a:p>
            <a:pPr lvl="1"/>
            <a:r>
              <a:rPr lang="de-DE" dirty="0"/>
              <a:t>Time Loop: 1 Minute</a:t>
            </a:r>
          </a:p>
          <a:p>
            <a:pPr lvl="2"/>
            <a:r>
              <a:rPr lang="de-DE" dirty="0"/>
              <a:t>Position </a:t>
            </a:r>
            <a:r>
              <a:rPr lang="de-DE" dirty="0" err="1"/>
              <a:t>reset</a:t>
            </a:r>
            <a:endParaRPr lang="de-DE" dirty="0"/>
          </a:p>
          <a:p>
            <a:pPr lvl="2"/>
            <a:r>
              <a:rPr lang="de-DE" dirty="0"/>
              <a:t>Charaktere vergessen den Spieler</a:t>
            </a:r>
          </a:p>
          <a:p>
            <a:pPr lvl="2"/>
            <a:r>
              <a:rPr lang="de-DE" dirty="0"/>
              <a:t>Items und Wissen bleiben erhalten</a:t>
            </a:r>
          </a:p>
          <a:p>
            <a:r>
              <a:rPr lang="de-DE" sz="1600" dirty="0"/>
              <a:t>Ressourcen</a:t>
            </a:r>
          </a:p>
          <a:p>
            <a:pPr lvl="1"/>
            <a:r>
              <a:rPr lang="de-DE" dirty="0"/>
              <a:t>Zeit</a:t>
            </a:r>
          </a:p>
          <a:p>
            <a:pPr lvl="1"/>
            <a:r>
              <a:rPr lang="de-DE" i="1" dirty="0"/>
              <a:t>Sauerstoff</a:t>
            </a:r>
          </a:p>
          <a:p>
            <a:pPr lvl="1"/>
            <a:r>
              <a:rPr lang="de-DE" i="1" dirty="0"/>
              <a:t>Munition</a:t>
            </a:r>
          </a:p>
        </p:txBody>
      </p:sp>
    </p:spTree>
    <p:extLst>
      <p:ext uri="{BB962C8B-B14F-4D97-AF65-F5344CB8AC3E}">
        <p14:creationId xmlns:p14="http://schemas.microsoft.com/office/powerpoint/2010/main" val="182685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D275-4AE6-4710-B630-BC092B04F97D}"/>
              </a:ext>
            </a:extLst>
          </p:cNvPr>
          <p:cNvSpPr>
            <a:spLocks noGrp="1"/>
          </p:cNvSpPr>
          <p:nvPr>
            <p:ph type="title"/>
          </p:nvPr>
        </p:nvSpPr>
        <p:spPr/>
        <p:txBody>
          <a:bodyPr/>
          <a:lstStyle/>
          <a:p>
            <a:r>
              <a:rPr lang="de-DE" dirty="0"/>
              <a:t>Dynamics</a:t>
            </a:r>
          </a:p>
        </p:txBody>
      </p:sp>
      <p:sp>
        <p:nvSpPr>
          <p:cNvPr id="3" name="Content Placeholder 2">
            <a:extLst>
              <a:ext uri="{FF2B5EF4-FFF2-40B4-BE49-F238E27FC236}">
                <a16:creationId xmlns:a16="http://schemas.microsoft.com/office/drawing/2014/main" id="{93826990-F2E1-4B31-8D73-F64482745C1D}"/>
              </a:ext>
            </a:extLst>
          </p:cNvPr>
          <p:cNvSpPr>
            <a:spLocks noGrp="1"/>
          </p:cNvSpPr>
          <p:nvPr>
            <p:ph idx="1"/>
          </p:nvPr>
        </p:nvSpPr>
        <p:spPr>
          <a:xfrm>
            <a:off x="818712" y="2222287"/>
            <a:ext cx="10554574" cy="4188525"/>
          </a:xfrm>
        </p:spPr>
        <p:txBody>
          <a:bodyPr>
            <a:normAutofit/>
          </a:bodyPr>
          <a:lstStyle/>
          <a:p>
            <a:r>
              <a:rPr lang="de-DE" sz="2400" dirty="0"/>
              <a:t>Gegenwart (Survival)</a:t>
            </a:r>
          </a:p>
          <a:p>
            <a:pPr lvl="1"/>
            <a:r>
              <a:rPr lang="de-DE" sz="2000" dirty="0"/>
              <a:t>Zombies sorgen für Action</a:t>
            </a:r>
          </a:p>
          <a:p>
            <a:pPr lvl="1"/>
            <a:r>
              <a:rPr lang="de-DE" sz="2000" dirty="0"/>
              <a:t>Sauerstoff sorgt für zielgerichtete Fortbewegung</a:t>
            </a:r>
          </a:p>
          <a:p>
            <a:pPr lvl="1"/>
            <a:r>
              <a:rPr lang="de-DE" sz="2000" dirty="0"/>
              <a:t>„Ruhebereich“ vor Time Loop.</a:t>
            </a:r>
          </a:p>
          <a:p>
            <a:r>
              <a:rPr lang="de-DE" sz="2400" dirty="0"/>
              <a:t>Vergangenheit (Adventure/Story)</a:t>
            </a:r>
          </a:p>
          <a:p>
            <a:pPr lvl="1"/>
            <a:r>
              <a:rPr lang="de-DE" sz="2000" dirty="0"/>
              <a:t>Dialoge mit NPCs führen zu Informationsgewinn</a:t>
            </a:r>
          </a:p>
          <a:p>
            <a:pPr lvl="1"/>
            <a:r>
              <a:rPr lang="de-DE" sz="2000" dirty="0"/>
              <a:t>„Ruhebereich“ vor Survivalelementen</a:t>
            </a:r>
          </a:p>
          <a:p>
            <a:r>
              <a:rPr lang="de-DE" sz="2400" dirty="0"/>
              <a:t>Ressourcenmanagement in &amp; zwischen Zeitschienen </a:t>
            </a:r>
          </a:p>
        </p:txBody>
      </p:sp>
      <p:sp>
        <p:nvSpPr>
          <p:cNvPr id="16" name="Arrow: U-Turn 15">
            <a:extLst>
              <a:ext uri="{FF2B5EF4-FFF2-40B4-BE49-F238E27FC236}">
                <a16:creationId xmlns:a16="http://schemas.microsoft.com/office/drawing/2014/main" id="{5DFE8E5B-DDB0-40CD-94F8-84A20468ED6A}"/>
              </a:ext>
            </a:extLst>
          </p:cNvPr>
          <p:cNvSpPr/>
          <p:nvPr/>
        </p:nvSpPr>
        <p:spPr>
          <a:xfrm rot="5400000">
            <a:off x="6832021" y="2925043"/>
            <a:ext cx="2379519" cy="4426527"/>
          </a:xfrm>
          <a:prstGeom prst="uturnArrow">
            <a:avLst>
              <a:gd name="adj1" fmla="val 8923"/>
              <a:gd name="adj2" fmla="val 14356"/>
              <a:gd name="adj3" fmla="val 17564"/>
              <a:gd name="adj4" fmla="val 10523"/>
              <a:gd name="adj5" fmla="val 236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Rectangle 20">
            <a:extLst>
              <a:ext uri="{FF2B5EF4-FFF2-40B4-BE49-F238E27FC236}">
                <a16:creationId xmlns:a16="http://schemas.microsoft.com/office/drawing/2014/main" id="{BD12E3E5-A45D-430C-8F25-A464B1B21D18}"/>
              </a:ext>
            </a:extLst>
          </p:cNvPr>
          <p:cNvSpPr/>
          <p:nvPr/>
        </p:nvSpPr>
        <p:spPr>
          <a:xfrm>
            <a:off x="6380018" y="5351699"/>
            <a:ext cx="3657600" cy="197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015918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4F1482-69C3-47D5-95FE-67C0FA2D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1CA5367-149E-428C-B4D8-C1ECC9EAF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6E4B087-21C4-4059-90D4-97F3684885B1}"/>
              </a:ext>
            </a:extLst>
          </p:cNvPr>
          <p:cNvSpPr>
            <a:spLocks noGrp="1"/>
          </p:cNvSpPr>
          <p:nvPr>
            <p:ph type="title"/>
          </p:nvPr>
        </p:nvSpPr>
        <p:spPr>
          <a:xfrm>
            <a:off x="810000" y="447188"/>
            <a:ext cx="10571998" cy="970450"/>
          </a:xfrm>
          <a:effectLst/>
        </p:spPr>
        <p:txBody>
          <a:bodyPr anchor="ctr">
            <a:normAutofit/>
          </a:bodyPr>
          <a:lstStyle/>
          <a:p>
            <a:pPr algn="ctr"/>
            <a:r>
              <a:rPr lang="de-DE" sz="3200" dirty="0">
                <a:solidFill>
                  <a:schemeClr val="tx1"/>
                </a:solidFill>
              </a:rPr>
              <a:t>Dynamics: Gameplay loop</a:t>
            </a:r>
          </a:p>
        </p:txBody>
      </p:sp>
      <p:graphicFrame>
        <p:nvGraphicFramePr>
          <p:cNvPr id="8" name="Content Placeholder 11">
            <a:extLst>
              <a:ext uri="{FF2B5EF4-FFF2-40B4-BE49-F238E27FC236}">
                <a16:creationId xmlns:a16="http://schemas.microsoft.com/office/drawing/2014/main" id="{113D58CD-06C6-44A6-95B4-5F4898243F96}"/>
              </a:ext>
            </a:extLst>
          </p:cNvPr>
          <p:cNvGraphicFramePr>
            <a:graphicFrameLocks noGrp="1"/>
          </p:cNvGraphicFramePr>
          <p:nvPr>
            <p:ph idx="1"/>
            <p:extLst>
              <p:ext uri="{D42A27DB-BD31-4B8C-83A1-F6EECF244321}">
                <p14:modId xmlns:p14="http://schemas.microsoft.com/office/powerpoint/2010/main" val="1161826280"/>
              </p:ext>
            </p:extLst>
          </p:nvPr>
        </p:nvGraphicFramePr>
        <p:xfrm>
          <a:off x="810000" y="1417638"/>
          <a:ext cx="7199220"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https://cdn.discordapp.com/attachments/562760624409673748/576122225850318869/Player_with_gun.png">
            <a:extLst>
              <a:ext uri="{FF2B5EF4-FFF2-40B4-BE49-F238E27FC236}">
                <a16:creationId xmlns:a16="http://schemas.microsoft.com/office/drawing/2014/main" id="{59095168-9976-4EF4-8499-396EC0F2FEE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236809" y="1333500"/>
            <a:ext cx="2034694" cy="371633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9BF537C-AF24-45D4-B4DB-11A31C167E32}"/>
              </a:ext>
            </a:extLst>
          </p:cNvPr>
          <p:cNvSpPr txBox="1"/>
          <p:nvPr/>
        </p:nvSpPr>
        <p:spPr>
          <a:xfrm>
            <a:off x="9126313" y="5069702"/>
            <a:ext cx="2255685" cy="523220"/>
          </a:xfrm>
          <a:prstGeom prst="rect">
            <a:avLst/>
          </a:prstGeom>
          <a:noFill/>
        </p:spPr>
        <p:txBody>
          <a:bodyPr wrap="square" rtlCol="0">
            <a:spAutoFit/>
          </a:bodyPr>
          <a:lstStyle/>
          <a:p>
            <a:pPr algn="ctr"/>
            <a:r>
              <a:rPr lang="de-DE" sz="1400" dirty="0"/>
              <a:t>Player </a:t>
            </a:r>
            <a:r>
              <a:rPr lang="de-DE" sz="1400" dirty="0" err="1"/>
              <a:t>doing</a:t>
            </a:r>
            <a:br>
              <a:rPr lang="de-DE" sz="1400" dirty="0"/>
            </a:br>
            <a:r>
              <a:rPr lang="de-DE" sz="1400" dirty="0"/>
              <a:t>problem-</a:t>
            </a:r>
            <a:r>
              <a:rPr lang="de-DE" sz="1400" dirty="0" err="1"/>
              <a:t>solving</a:t>
            </a:r>
            <a:endParaRPr lang="de-DE" sz="1400" dirty="0"/>
          </a:p>
        </p:txBody>
      </p:sp>
      <p:sp>
        <p:nvSpPr>
          <p:cNvPr id="16" name="Arrow: Down 15">
            <a:extLst>
              <a:ext uri="{FF2B5EF4-FFF2-40B4-BE49-F238E27FC236}">
                <a16:creationId xmlns:a16="http://schemas.microsoft.com/office/drawing/2014/main" id="{DEE157C0-4BB3-4D92-97BA-A5A469E3A461}"/>
              </a:ext>
            </a:extLst>
          </p:cNvPr>
          <p:cNvSpPr/>
          <p:nvPr/>
        </p:nvSpPr>
        <p:spPr>
          <a:xfrm>
            <a:off x="4207646" y="1737780"/>
            <a:ext cx="584200" cy="57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Down 16">
            <a:extLst>
              <a:ext uri="{FF2B5EF4-FFF2-40B4-BE49-F238E27FC236}">
                <a16:creationId xmlns:a16="http://schemas.microsoft.com/office/drawing/2014/main" id="{D59311F9-2AAD-49F9-BB9B-F9B10A6EC2C7}"/>
              </a:ext>
            </a:extLst>
          </p:cNvPr>
          <p:cNvSpPr/>
          <p:nvPr/>
        </p:nvSpPr>
        <p:spPr>
          <a:xfrm>
            <a:off x="4207646" y="2372445"/>
            <a:ext cx="584200" cy="57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Down 17">
            <a:extLst>
              <a:ext uri="{FF2B5EF4-FFF2-40B4-BE49-F238E27FC236}">
                <a16:creationId xmlns:a16="http://schemas.microsoft.com/office/drawing/2014/main" id="{3A747842-414E-49AF-942E-14CEBA093642}"/>
              </a:ext>
            </a:extLst>
          </p:cNvPr>
          <p:cNvSpPr/>
          <p:nvPr/>
        </p:nvSpPr>
        <p:spPr>
          <a:xfrm>
            <a:off x="4207646" y="3017821"/>
            <a:ext cx="584200" cy="57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Down 18">
            <a:extLst>
              <a:ext uri="{FF2B5EF4-FFF2-40B4-BE49-F238E27FC236}">
                <a16:creationId xmlns:a16="http://schemas.microsoft.com/office/drawing/2014/main" id="{E51289A6-0AAF-4CF6-8E8B-061EA775DCED}"/>
              </a:ext>
            </a:extLst>
          </p:cNvPr>
          <p:cNvSpPr/>
          <p:nvPr/>
        </p:nvSpPr>
        <p:spPr>
          <a:xfrm>
            <a:off x="4207646" y="3641775"/>
            <a:ext cx="584200" cy="57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rrow: Down 19">
            <a:extLst>
              <a:ext uri="{FF2B5EF4-FFF2-40B4-BE49-F238E27FC236}">
                <a16:creationId xmlns:a16="http://schemas.microsoft.com/office/drawing/2014/main" id="{8ADE9EF5-A33C-4D65-BC13-806C5E702233}"/>
              </a:ext>
            </a:extLst>
          </p:cNvPr>
          <p:cNvSpPr/>
          <p:nvPr/>
        </p:nvSpPr>
        <p:spPr>
          <a:xfrm>
            <a:off x="4191077" y="4287151"/>
            <a:ext cx="584200" cy="57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Arrow: U-Turn 20">
            <a:extLst>
              <a:ext uri="{FF2B5EF4-FFF2-40B4-BE49-F238E27FC236}">
                <a16:creationId xmlns:a16="http://schemas.microsoft.com/office/drawing/2014/main" id="{A2E97F79-F583-497C-AF76-8B3945E1627E}"/>
              </a:ext>
            </a:extLst>
          </p:cNvPr>
          <p:cNvSpPr/>
          <p:nvPr/>
        </p:nvSpPr>
        <p:spPr>
          <a:xfrm rot="16200000" flipV="1">
            <a:off x="6583528" y="2821206"/>
            <a:ext cx="3465570" cy="825063"/>
          </a:xfrm>
          <a:prstGeom prst="uturnArrow">
            <a:avLst>
              <a:gd name="adj1" fmla="val 31722"/>
              <a:gd name="adj2" fmla="val 25000"/>
              <a:gd name="adj3" fmla="val 38084"/>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1015972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Zitierfähig">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Words>
  <Application>Microsoft Office PowerPoint</Application>
  <PresentationFormat>Widescreen</PresentationFormat>
  <Paragraphs>121</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2</vt:lpstr>
      <vt:lpstr>Zitierfähig</vt:lpstr>
      <vt:lpstr>Past Minutes</vt:lpstr>
      <vt:lpstr>Overview</vt:lpstr>
      <vt:lpstr>Overview</vt:lpstr>
      <vt:lpstr>Core Gameplay</vt:lpstr>
      <vt:lpstr>Der Spieler bewegt sich in einer zweidimensionalen Welt aus der isometrischen Perspektive, er verteidigt sich gegen Zombies und nutzt Zeitreisetechnologie um Dialoge mit NPCs zu führen, Spielobjekte zu finden um so die Kolonie zu retten.</vt:lpstr>
      <vt:lpstr>MDA-Framework</vt:lpstr>
      <vt:lpstr>Mechanics</vt:lpstr>
      <vt:lpstr>Dynamics</vt:lpstr>
      <vt:lpstr>Dynamics: Gameplay loop</vt:lpstr>
      <vt:lpstr>Aesthetics - Ludologie</vt:lpstr>
      <vt:lpstr>Aesthetics - Funativity</vt:lpstr>
      <vt:lpstr>Aesthetics - Grafik</vt:lpstr>
      <vt:lpstr>PowerPoint Presentation</vt:lpstr>
      <vt:lpstr>PowerPoint Presentation</vt:lpstr>
      <vt:lpstr>Interaction</vt:lpstr>
      <vt:lpstr>Interaction</vt:lpstr>
      <vt:lpstr>Interaction - UI</vt:lpstr>
      <vt:lpstr>AI</vt:lpstr>
      <vt:lpstr>AI &amp; Scripting</vt:lpstr>
      <vt:lpstr>PowerPoint Presentation</vt:lpstr>
      <vt:lpstr>Lessons Learned</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 Minutes</dc:title>
  <dc:creator>EmreKaan.Cetin@365h-brs.de</dc:creator>
  <cp:lastModifiedBy>EmreKaan.Cetin@365h-brs.de</cp:lastModifiedBy>
  <cp:revision>4</cp:revision>
  <dcterms:created xsi:type="dcterms:W3CDTF">2019-07-09T16:14:17Z</dcterms:created>
  <dcterms:modified xsi:type="dcterms:W3CDTF">2019-07-09T16:25:28Z</dcterms:modified>
</cp:coreProperties>
</file>